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261" r:id="rId3"/>
    <p:sldId id="260" r:id="rId4"/>
    <p:sldId id="263" r:id="rId5"/>
    <p:sldId id="262" r:id="rId6"/>
    <p:sldId id="277" r:id="rId7"/>
    <p:sldId id="276" r:id="rId8"/>
    <p:sldId id="264" r:id="rId9"/>
    <p:sldId id="278" r:id="rId10"/>
    <p:sldId id="279"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ACE4"/>
    <a:srgbClr val="365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3822" autoAdjust="0"/>
  </p:normalViewPr>
  <p:slideViewPr>
    <p:cSldViewPr>
      <p:cViewPr>
        <p:scale>
          <a:sx n="100" d="100"/>
          <a:sy n="100" d="100"/>
        </p:scale>
        <p:origin x="-504"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B1884-1391-4A95-A9ED-E9FB589B5AEF}"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AU"/>
        </a:p>
      </dgm:t>
    </dgm:pt>
    <dgm:pt modelId="{6252AC7E-5FA1-4EEF-A608-C66D2227A2E9}">
      <dgm:prSet/>
      <dgm:spPr/>
      <dgm:t>
        <a:bodyPr/>
        <a:lstStyle/>
        <a:p>
          <a:pPr rtl="0"/>
          <a:r>
            <a:rPr lang="en-US" smtClean="0"/>
            <a:t>VVG Portal</a:t>
          </a:r>
          <a:endParaRPr lang="en-AU"/>
        </a:p>
      </dgm:t>
    </dgm:pt>
    <dgm:pt modelId="{B0CAC58D-6829-4B44-B46E-698637BC0318}" type="parTrans" cxnId="{004440B4-81FB-4365-BAB4-296BEA1A3ED4}">
      <dgm:prSet/>
      <dgm:spPr/>
      <dgm:t>
        <a:bodyPr/>
        <a:lstStyle/>
        <a:p>
          <a:endParaRPr lang="en-AU"/>
        </a:p>
      </dgm:t>
    </dgm:pt>
    <dgm:pt modelId="{4D1FE06E-F6C9-45D6-8FD8-15FFDE3906B6}" type="sibTrans" cxnId="{004440B4-81FB-4365-BAB4-296BEA1A3ED4}">
      <dgm:prSet/>
      <dgm:spPr/>
      <dgm:t>
        <a:bodyPr/>
        <a:lstStyle/>
        <a:p>
          <a:endParaRPr lang="en-AU"/>
        </a:p>
      </dgm:t>
    </dgm:pt>
    <dgm:pt modelId="{27345E73-0DAE-4FFA-A4DC-490BDC268832}">
      <dgm:prSet/>
      <dgm:spPr/>
      <dgm:t>
        <a:bodyPr/>
        <a:lstStyle/>
        <a:p>
          <a:pPr rtl="0"/>
          <a:r>
            <a:rPr lang="en-US" dirty="0" smtClean="0"/>
            <a:t>Groundwater Bores – GMS (DEPI)</a:t>
          </a:r>
          <a:endParaRPr lang="en-AU" dirty="0"/>
        </a:p>
      </dgm:t>
    </dgm:pt>
    <dgm:pt modelId="{40524345-D59C-49B2-8D42-91AB742B7481}" type="parTrans" cxnId="{761C2AF4-F5A2-4DED-AA82-E62A3E2C9EB9}">
      <dgm:prSet/>
      <dgm:spPr/>
      <dgm:t>
        <a:bodyPr/>
        <a:lstStyle/>
        <a:p>
          <a:endParaRPr lang="en-AU"/>
        </a:p>
      </dgm:t>
    </dgm:pt>
    <dgm:pt modelId="{0E1ADDFA-FB49-4324-A565-679DBF722F3D}" type="sibTrans" cxnId="{761C2AF4-F5A2-4DED-AA82-E62A3E2C9EB9}">
      <dgm:prSet/>
      <dgm:spPr/>
      <dgm:t>
        <a:bodyPr/>
        <a:lstStyle/>
        <a:p>
          <a:endParaRPr lang="en-AU"/>
        </a:p>
      </dgm:t>
    </dgm:pt>
    <dgm:pt modelId="{12B4197D-7464-4C8F-B4F7-15938897890F}">
      <dgm:prSet/>
      <dgm:spPr/>
      <dgm:t>
        <a:bodyPr/>
        <a:lstStyle/>
        <a:p>
          <a:pPr rtl="0"/>
          <a:r>
            <a:rPr lang="en-US" dirty="0" smtClean="0"/>
            <a:t>Exploration Bores (Geoscience VIC) </a:t>
          </a:r>
          <a:endParaRPr lang="en-AU" dirty="0"/>
        </a:p>
      </dgm:t>
    </dgm:pt>
    <dgm:pt modelId="{D939F224-2855-469A-A10D-F3076F03F05B}" type="parTrans" cxnId="{AF5470F7-1A6B-4F25-92DE-73659109A3D1}">
      <dgm:prSet/>
      <dgm:spPr/>
      <dgm:t>
        <a:bodyPr/>
        <a:lstStyle/>
        <a:p>
          <a:endParaRPr lang="en-AU"/>
        </a:p>
      </dgm:t>
    </dgm:pt>
    <dgm:pt modelId="{B4921981-9BA9-4564-B1DE-BC9ADC23A0F9}" type="sibTrans" cxnId="{AF5470F7-1A6B-4F25-92DE-73659109A3D1}">
      <dgm:prSet/>
      <dgm:spPr/>
      <dgm:t>
        <a:bodyPr/>
        <a:lstStyle/>
        <a:p>
          <a:endParaRPr lang="en-AU"/>
        </a:p>
      </dgm:t>
    </dgm:pt>
    <dgm:pt modelId="{7A97DE84-08AA-4FBB-B7B2-2146E3D04857}">
      <dgm:prSet/>
      <dgm:spPr/>
      <dgm:t>
        <a:bodyPr/>
        <a:lstStyle/>
        <a:p>
          <a:pPr rtl="0"/>
          <a:r>
            <a:rPr lang="en-US" dirty="0" smtClean="0"/>
            <a:t>Salinity Research Bores FFSR (DEPI)</a:t>
          </a:r>
          <a:endParaRPr lang="en-AU" dirty="0"/>
        </a:p>
      </dgm:t>
    </dgm:pt>
    <dgm:pt modelId="{BC6D5AE2-C4BD-4BA0-81BD-27B4D03AADD9}" type="parTrans" cxnId="{0172FBC7-51BB-4F67-B944-AA3B807A3C2B}">
      <dgm:prSet/>
      <dgm:spPr/>
      <dgm:t>
        <a:bodyPr/>
        <a:lstStyle/>
        <a:p>
          <a:endParaRPr lang="en-AU"/>
        </a:p>
      </dgm:t>
    </dgm:pt>
    <dgm:pt modelId="{B72FA5FF-0735-4CEB-BB27-33CD59DE0749}" type="sibTrans" cxnId="{0172FBC7-51BB-4F67-B944-AA3B807A3C2B}">
      <dgm:prSet/>
      <dgm:spPr/>
      <dgm:t>
        <a:bodyPr/>
        <a:lstStyle/>
        <a:p>
          <a:endParaRPr lang="en-AU"/>
        </a:p>
      </dgm:t>
    </dgm:pt>
    <dgm:pt modelId="{B3165F8C-B58F-4FB6-8F92-3DEDCCD64245}">
      <dgm:prSet/>
      <dgm:spPr/>
      <dgm:t>
        <a:bodyPr/>
        <a:lstStyle/>
        <a:p>
          <a:pPr rtl="0"/>
          <a:r>
            <a:rPr lang="en-US" dirty="0" smtClean="0"/>
            <a:t>Mineral Springs (VMWC)</a:t>
          </a:r>
          <a:endParaRPr lang="en-AU" dirty="0"/>
        </a:p>
      </dgm:t>
    </dgm:pt>
    <dgm:pt modelId="{F6425068-AF7D-4E21-A7D6-072480E88DD0}" type="parTrans" cxnId="{C85C0A01-C7E9-446F-9127-1DF2DA74FEAF}">
      <dgm:prSet/>
      <dgm:spPr/>
      <dgm:t>
        <a:bodyPr/>
        <a:lstStyle/>
        <a:p>
          <a:endParaRPr lang="en-AU"/>
        </a:p>
      </dgm:t>
    </dgm:pt>
    <dgm:pt modelId="{49F9EAA9-55B0-4596-B6FB-3D64375BAF72}" type="sibTrans" cxnId="{C85C0A01-C7E9-446F-9127-1DF2DA74FEAF}">
      <dgm:prSet/>
      <dgm:spPr/>
      <dgm:t>
        <a:bodyPr/>
        <a:lstStyle/>
        <a:p>
          <a:endParaRPr lang="en-AU"/>
        </a:p>
      </dgm:t>
    </dgm:pt>
    <dgm:pt modelId="{3DE6AF60-D21C-4828-BDE0-222597E042F6}">
      <dgm:prSet/>
      <dgm:spPr/>
      <dgm:t>
        <a:bodyPr/>
        <a:lstStyle/>
        <a:p>
          <a:pPr rtl="0"/>
          <a:r>
            <a:rPr lang="en-US" dirty="0" smtClean="0"/>
            <a:t>Victorian Aquifer Framework - SAFE (DEPI)</a:t>
          </a:r>
          <a:endParaRPr lang="en-AU" dirty="0"/>
        </a:p>
      </dgm:t>
    </dgm:pt>
    <dgm:pt modelId="{567E4DBA-4328-4074-93B9-D831456EEB11}" type="parTrans" cxnId="{272BB245-C8B0-4818-8137-A855D8A22C2D}">
      <dgm:prSet/>
      <dgm:spPr/>
      <dgm:t>
        <a:bodyPr/>
        <a:lstStyle/>
        <a:p>
          <a:endParaRPr lang="en-AU"/>
        </a:p>
      </dgm:t>
    </dgm:pt>
    <dgm:pt modelId="{9774CD00-F2BE-4BA6-88CB-6A331737D6DE}" type="sibTrans" cxnId="{272BB245-C8B0-4818-8137-A855D8A22C2D}">
      <dgm:prSet/>
      <dgm:spPr/>
      <dgm:t>
        <a:bodyPr/>
        <a:lstStyle/>
        <a:p>
          <a:endParaRPr lang="en-AU"/>
        </a:p>
      </dgm:t>
    </dgm:pt>
    <dgm:pt modelId="{A1FF58AD-A433-45C4-A923-D03B16CB7ADC}">
      <dgm:prSet/>
      <dgm:spPr/>
      <dgm:t>
        <a:bodyPr/>
        <a:lstStyle/>
        <a:p>
          <a:pPr rtl="0"/>
          <a:r>
            <a:rPr lang="en-US" dirty="0" smtClean="0"/>
            <a:t>Seamless Geology (</a:t>
          </a:r>
          <a:r>
            <a:rPr lang="en-US" dirty="0" err="1" smtClean="0"/>
            <a:t>GeoScience</a:t>
          </a:r>
          <a:r>
            <a:rPr lang="en-US" dirty="0" smtClean="0"/>
            <a:t> VIC)</a:t>
          </a:r>
          <a:endParaRPr lang="en-AU" dirty="0"/>
        </a:p>
      </dgm:t>
    </dgm:pt>
    <dgm:pt modelId="{BB107574-2E7D-436F-83EB-6F1DFE35ED94}" type="parTrans" cxnId="{76C5B990-5A44-406A-84FB-B0E249D0EF54}">
      <dgm:prSet/>
      <dgm:spPr/>
      <dgm:t>
        <a:bodyPr/>
        <a:lstStyle/>
        <a:p>
          <a:endParaRPr lang="en-AU"/>
        </a:p>
      </dgm:t>
    </dgm:pt>
    <dgm:pt modelId="{1D2FEFA2-C6C5-4475-B3B2-DC785AF39E21}" type="sibTrans" cxnId="{76C5B990-5A44-406A-84FB-B0E249D0EF54}">
      <dgm:prSet/>
      <dgm:spPr/>
      <dgm:t>
        <a:bodyPr/>
        <a:lstStyle/>
        <a:p>
          <a:endParaRPr lang="en-AU"/>
        </a:p>
      </dgm:t>
    </dgm:pt>
    <dgm:pt modelId="{71DCED40-F271-4BC0-B0AB-35689412F4D2}">
      <dgm:prSet/>
      <dgm:spPr/>
      <dgm:t>
        <a:bodyPr/>
        <a:lstStyle/>
        <a:p>
          <a:pPr rtl="0"/>
          <a:r>
            <a:rPr lang="en-US" dirty="0" err="1" smtClean="0"/>
            <a:t>Digitised</a:t>
          </a:r>
          <a:r>
            <a:rPr lang="en-US" dirty="0" smtClean="0"/>
            <a:t> historical records (SLV)</a:t>
          </a:r>
          <a:endParaRPr lang="en-AU" dirty="0"/>
        </a:p>
      </dgm:t>
    </dgm:pt>
    <dgm:pt modelId="{EFFA58BA-2142-4B63-A3F2-7751FD80F818}" type="parTrans" cxnId="{55AE0232-864E-4D3A-8B16-E07EC010DFC5}">
      <dgm:prSet/>
      <dgm:spPr/>
      <dgm:t>
        <a:bodyPr/>
        <a:lstStyle/>
        <a:p>
          <a:endParaRPr lang="en-AU"/>
        </a:p>
      </dgm:t>
    </dgm:pt>
    <dgm:pt modelId="{FB141D05-DE13-4AE5-A352-FE4AB5953814}" type="sibTrans" cxnId="{55AE0232-864E-4D3A-8B16-E07EC010DFC5}">
      <dgm:prSet/>
      <dgm:spPr/>
      <dgm:t>
        <a:bodyPr/>
        <a:lstStyle/>
        <a:p>
          <a:endParaRPr lang="en-AU"/>
        </a:p>
      </dgm:t>
    </dgm:pt>
    <dgm:pt modelId="{CC28A374-1041-4E9C-A201-3FEF1BE903D1}">
      <dgm:prSet/>
      <dgm:spPr/>
      <dgm:t>
        <a:bodyPr/>
        <a:lstStyle/>
        <a:p>
          <a:pPr rtl="0"/>
          <a:r>
            <a:rPr lang="en-US" dirty="0" smtClean="0"/>
            <a:t>3D </a:t>
          </a:r>
          <a:r>
            <a:rPr lang="en-US" dirty="0" err="1" smtClean="0"/>
            <a:t>Visualisation</a:t>
          </a:r>
          <a:r>
            <a:rPr lang="en-US" dirty="0" smtClean="0"/>
            <a:t> Software (QUT)</a:t>
          </a:r>
          <a:endParaRPr lang="en-AU" dirty="0"/>
        </a:p>
      </dgm:t>
    </dgm:pt>
    <dgm:pt modelId="{D196420D-529C-42DE-8847-70BFA27B8294}" type="parTrans" cxnId="{07A88D33-EB91-46E1-B041-8F2B0E8C02EE}">
      <dgm:prSet/>
      <dgm:spPr/>
      <dgm:t>
        <a:bodyPr/>
        <a:lstStyle/>
        <a:p>
          <a:endParaRPr lang="en-AU"/>
        </a:p>
      </dgm:t>
    </dgm:pt>
    <dgm:pt modelId="{5FB43C50-1974-4EB4-9600-116515B497A0}" type="sibTrans" cxnId="{07A88D33-EB91-46E1-B041-8F2B0E8C02EE}">
      <dgm:prSet/>
      <dgm:spPr/>
      <dgm:t>
        <a:bodyPr/>
        <a:lstStyle/>
        <a:p>
          <a:endParaRPr lang="en-AU"/>
        </a:p>
      </dgm:t>
    </dgm:pt>
    <dgm:pt modelId="{F14FA276-9639-497A-928A-1E55E04A47A5}" type="pres">
      <dgm:prSet presAssocID="{FCDB1884-1391-4A95-A9ED-E9FB589B5AEF}" presName="cycle" presStyleCnt="0">
        <dgm:presLayoutVars>
          <dgm:chMax val="1"/>
          <dgm:dir/>
          <dgm:animLvl val="ctr"/>
          <dgm:resizeHandles val="exact"/>
        </dgm:presLayoutVars>
      </dgm:prSet>
      <dgm:spPr/>
      <dgm:t>
        <a:bodyPr/>
        <a:lstStyle/>
        <a:p>
          <a:endParaRPr lang="en-AU"/>
        </a:p>
      </dgm:t>
    </dgm:pt>
    <dgm:pt modelId="{5CD6EF77-8A96-48B9-A1FD-166668E73E5C}" type="pres">
      <dgm:prSet presAssocID="{6252AC7E-5FA1-4EEF-A608-C66D2227A2E9}" presName="centerShape" presStyleLbl="node0" presStyleIdx="0" presStyleCnt="1"/>
      <dgm:spPr/>
      <dgm:t>
        <a:bodyPr/>
        <a:lstStyle/>
        <a:p>
          <a:endParaRPr lang="en-AU"/>
        </a:p>
      </dgm:t>
    </dgm:pt>
    <dgm:pt modelId="{1A776728-15AB-4A91-9A9A-55CB73A905C9}" type="pres">
      <dgm:prSet presAssocID="{40524345-D59C-49B2-8D42-91AB742B7481}" presName="parTrans" presStyleLbl="bgSibTrans2D1" presStyleIdx="0" presStyleCnt="8"/>
      <dgm:spPr/>
      <dgm:t>
        <a:bodyPr/>
        <a:lstStyle/>
        <a:p>
          <a:endParaRPr lang="en-AU"/>
        </a:p>
      </dgm:t>
    </dgm:pt>
    <dgm:pt modelId="{9870A17C-963D-4111-8F06-0ACAAF64E7F3}" type="pres">
      <dgm:prSet presAssocID="{27345E73-0DAE-4FFA-A4DC-490BDC268832}" presName="node" presStyleLbl="node1" presStyleIdx="0" presStyleCnt="8">
        <dgm:presLayoutVars>
          <dgm:bulletEnabled val="1"/>
        </dgm:presLayoutVars>
      </dgm:prSet>
      <dgm:spPr/>
      <dgm:t>
        <a:bodyPr/>
        <a:lstStyle/>
        <a:p>
          <a:endParaRPr lang="en-AU"/>
        </a:p>
      </dgm:t>
    </dgm:pt>
    <dgm:pt modelId="{8DB8F5E1-321E-42BE-83AD-9F59CF41B725}" type="pres">
      <dgm:prSet presAssocID="{D939F224-2855-469A-A10D-F3076F03F05B}" presName="parTrans" presStyleLbl="bgSibTrans2D1" presStyleIdx="1" presStyleCnt="8"/>
      <dgm:spPr/>
      <dgm:t>
        <a:bodyPr/>
        <a:lstStyle/>
        <a:p>
          <a:endParaRPr lang="en-AU"/>
        </a:p>
      </dgm:t>
    </dgm:pt>
    <dgm:pt modelId="{6263396D-5876-4129-A1EC-2D7AC93CA920}" type="pres">
      <dgm:prSet presAssocID="{12B4197D-7464-4C8F-B4F7-15938897890F}" presName="node" presStyleLbl="node1" presStyleIdx="1" presStyleCnt="8">
        <dgm:presLayoutVars>
          <dgm:bulletEnabled val="1"/>
        </dgm:presLayoutVars>
      </dgm:prSet>
      <dgm:spPr/>
      <dgm:t>
        <a:bodyPr/>
        <a:lstStyle/>
        <a:p>
          <a:endParaRPr lang="en-AU"/>
        </a:p>
      </dgm:t>
    </dgm:pt>
    <dgm:pt modelId="{2D0E4277-B5F7-464C-B4F4-5EA8423C5EA0}" type="pres">
      <dgm:prSet presAssocID="{BC6D5AE2-C4BD-4BA0-81BD-27B4D03AADD9}" presName="parTrans" presStyleLbl="bgSibTrans2D1" presStyleIdx="2" presStyleCnt="8"/>
      <dgm:spPr/>
      <dgm:t>
        <a:bodyPr/>
        <a:lstStyle/>
        <a:p>
          <a:endParaRPr lang="en-AU"/>
        </a:p>
      </dgm:t>
    </dgm:pt>
    <dgm:pt modelId="{5A38785E-F953-414E-A6B6-210EF4343825}" type="pres">
      <dgm:prSet presAssocID="{7A97DE84-08AA-4FBB-B7B2-2146E3D04857}" presName="node" presStyleLbl="node1" presStyleIdx="2" presStyleCnt="8">
        <dgm:presLayoutVars>
          <dgm:bulletEnabled val="1"/>
        </dgm:presLayoutVars>
      </dgm:prSet>
      <dgm:spPr/>
      <dgm:t>
        <a:bodyPr/>
        <a:lstStyle/>
        <a:p>
          <a:endParaRPr lang="en-AU"/>
        </a:p>
      </dgm:t>
    </dgm:pt>
    <dgm:pt modelId="{AA7A30BC-10CA-4454-8F7B-FDF93C3559BA}" type="pres">
      <dgm:prSet presAssocID="{F6425068-AF7D-4E21-A7D6-072480E88DD0}" presName="parTrans" presStyleLbl="bgSibTrans2D1" presStyleIdx="3" presStyleCnt="8"/>
      <dgm:spPr/>
      <dgm:t>
        <a:bodyPr/>
        <a:lstStyle/>
        <a:p>
          <a:endParaRPr lang="en-AU"/>
        </a:p>
      </dgm:t>
    </dgm:pt>
    <dgm:pt modelId="{535F551B-1F6D-493F-BC45-DB2728075242}" type="pres">
      <dgm:prSet presAssocID="{B3165F8C-B58F-4FB6-8F92-3DEDCCD64245}" presName="node" presStyleLbl="node1" presStyleIdx="3" presStyleCnt="8">
        <dgm:presLayoutVars>
          <dgm:bulletEnabled val="1"/>
        </dgm:presLayoutVars>
      </dgm:prSet>
      <dgm:spPr/>
      <dgm:t>
        <a:bodyPr/>
        <a:lstStyle/>
        <a:p>
          <a:endParaRPr lang="en-AU"/>
        </a:p>
      </dgm:t>
    </dgm:pt>
    <dgm:pt modelId="{0929DE1C-5716-4BC8-9D3D-0CFA69264155}" type="pres">
      <dgm:prSet presAssocID="{567E4DBA-4328-4074-93B9-D831456EEB11}" presName="parTrans" presStyleLbl="bgSibTrans2D1" presStyleIdx="4" presStyleCnt="8"/>
      <dgm:spPr/>
      <dgm:t>
        <a:bodyPr/>
        <a:lstStyle/>
        <a:p>
          <a:endParaRPr lang="en-AU"/>
        </a:p>
      </dgm:t>
    </dgm:pt>
    <dgm:pt modelId="{C05DF215-E1DE-463C-AE30-7DE5980D447B}" type="pres">
      <dgm:prSet presAssocID="{3DE6AF60-D21C-4828-BDE0-222597E042F6}" presName="node" presStyleLbl="node1" presStyleIdx="4" presStyleCnt="8">
        <dgm:presLayoutVars>
          <dgm:bulletEnabled val="1"/>
        </dgm:presLayoutVars>
      </dgm:prSet>
      <dgm:spPr/>
      <dgm:t>
        <a:bodyPr/>
        <a:lstStyle/>
        <a:p>
          <a:endParaRPr lang="en-AU"/>
        </a:p>
      </dgm:t>
    </dgm:pt>
    <dgm:pt modelId="{CBB05C6C-4A8B-4BDC-A9E5-CCDADF8B1F68}" type="pres">
      <dgm:prSet presAssocID="{BB107574-2E7D-436F-83EB-6F1DFE35ED94}" presName="parTrans" presStyleLbl="bgSibTrans2D1" presStyleIdx="5" presStyleCnt="8"/>
      <dgm:spPr/>
      <dgm:t>
        <a:bodyPr/>
        <a:lstStyle/>
        <a:p>
          <a:endParaRPr lang="en-AU"/>
        </a:p>
      </dgm:t>
    </dgm:pt>
    <dgm:pt modelId="{E043C98F-A174-40DB-89B2-BFD501985CF5}" type="pres">
      <dgm:prSet presAssocID="{A1FF58AD-A433-45C4-A923-D03B16CB7ADC}" presName="node" presStyleLbl="node1" presStyleIdx="5" presStyleCnt="8">
        <dgm:presLayoutVars>
          <dgm:bulletEnabled val="1"/>
        </dgm:presLayoutVars>
      </dgm:prSet>
      <dgm:spPr/>
      <dgm:t>
        <a:bodyPr/>
        <a:lstStyle/>
        <a:p>
          <a:endParaRPr lang="en-AU"/>
        </a:p>
      </dgm:t>
    </dgm:pt>
    <dgm:pt modelId="{0491AA78-4001-49C7-9129-56B2411BBE1A}" type="pres">
      <dgm:prSet presAssocID="{EFFA58BA-2142-4B63-A3F2-7751FD80F818}" presName="parTrans" presStyleLbl="bgSibTrans2D1" presStyleIdx="6" presStyleCnt="8"/>
      <dgm:spPr/>
      <dgm:t>
        <a:bodyPr/>
        <a:lstStyle/>
        <a:p>
          <a:endParaRPr lang="en-AU"/>
        </a:p>
      </dgm:t>
    </dgm:pt>
    <dgm:pt modelId="{A5AE60C6-36CB-4CEC-9D41-F03C2DEF143E}" type="pres">
      <dgm:prSet presAssocID="{71DCED40-F271-4BC0-B0AB-35689412F4D2}" presName="node" presStyleLbl="node1" presStyleIdx="6" presStyleCnt="8">
        <dgm:presLayoutVars>
          <dgm:bulletEnabled val="1"/>
        </dgm:presLayoutVars>
      </dgm:prSet>
      <dgm:spPr/>
      <dgm:t>
        <a:bodyPr/>
        <a:lstStyle/>
        <a:p>
          <a:endParaRPr lang="en-AU"/>
        </a:p>
      </dgm:t>
    </dgm:pt>
    <dgm:pt modelId="{7BA9FA4C-F171-462F-B1BE-2FB20535A306}" type="pres">
      <dgm:prSet presAssocID="{D196420D-529C-42DE-8847-70BFA27B8294}" presName="parTrans" presStyleLbl="bgSibTrans2D1" presStyleIdx="7" presStyleCnt="8"/>
      <dgm:spPr/>
      <dgm:t>
        <a:bodyPr/>
        <a:lstStyle/>
        <a:p>
          <a:endParaRPr lang="en-AU"/>
        </a:p>
      </dgm:t>
    </dgm:pt>
    <dgm:pt modelId="{FD63B0A5-E772-40A4-85AD-DA2332A0A153}" type="pres">
      <dgm:prSet presAssocID="{CC28A374-1041-4E9C-A201-3FEF1BE903D1}" presName="node" presStyleLbl="node1" presStyleIdx="7" presStyleCnt="8">
        <dgm:presLayoutVars>
          <dgm:bulletEnabled val="1"/>
        </dgm:presLayoutVars>
      </dgm:prSet>
      <dgm:spPr/>
      <dgm:t>
        <a:bodyPr/>
        <a:lstStyle/>
        <a:p>
          <a:endParaRPr lang="en-AU"/>
        </a:p>
      </dgm:t>
    </dgm:pt>
  </dgm:ptLst>
  <dgm:cxnLst>
    <dgm:cxn modelId="{5D37220E-3D72-4199-83FC-95C542BB62FE}" type="presOf" srcId="{CC28A374-1041-4E9C-A201-3FEF1BE903D1}" destId="{FD63B0A5-E772-40A4-85AD-DA2332A0A153}" srcOrd="0" destOrd="0" presId="urn:microsoft.com/office/officeart/2005/8/layout/radial4"/>
    <dgm:cxn modelId="{004440B4-81FB-4365-BAB4-296BEA1A3ED4}" srcId="{FCDB1884-1391-4A95-A9ED-E9FB589B5AEF}" destId="{6252AC7E-5FA1-4EEF-A608-C66D2227A2E9}" srcOrd="0" destOrd="0" parTransId="{B0CAC58D-6829-4B44-B46E-698637BC0318}" sibTransId="{4D1FE06E-F6C9-45D6-8FD8-15FFDE3906B6}"/>
    <dgm:cxn modelId="{8D8D2959-136F-4FF7-B4FD-98C9F64EEDDB}" type="presOf" srcId="{D196420D-529C-42DE-8847-70BFA27B8294}" destId="{7BA9FA4C-F171-462F-B1BE-2FB20535A306}" srcOrd="0" destOrd="0" presId="urn:microsoft.com/office/officeart/2005/8/layout/radial4"/>
    <dgm:cxn modelId="{89BCC8E8-8610-4991-B578-20690C50263A}" type="presOf" srcId="{A1FF58AD-A433-45C4-A923-D03B16CB7ADC}" destId="{E043C98F-A174-40DB-89B2-BFD501985CF5}" srcOrd="0" destOrd="0" presId="urn:microsoft.com/office/officeart/2005/8/layout/radial4"/>
    <dgm:cxn modelId="{F17F361B-F19B-4FEB-9079-4320AD76396C}" type="presOf" srcId="{BB107574-2E7D-436F-83EB-6F1DFE35ED94}" destId="{CBB05C6C-4A8B-4BDC-A9E5-CCDADF8B1F68}" srcOrd="0" destOrd="0" presId="urn:microsoft.com/office/officeart/2005/8/layout/radial4"/>
    <dgm:cxn modelId="{C85C0A01-C7E9-446F-9127-1DF2DA74FEAF}" srcId="{6252AC7E-5FA1-4EEF-A608-C66D2227A2E9}" destId="{B3165F8C-B58F-4FB6-8F92-3DEDCCD64245}" srcOrd="3" destOrd="0" parTransId="{F6425068-AF7D-4E21-A7D6-072480E88DD0}" sibTransId="{49F9EAA9-55B0-4596-B6FB-3D64375BAF72}"/>
    <dgm:cxn modelId="{09E4B10C-3ED6-4E01-B06C-A6F889BFD32E}" type="presOf" srcId="{3DE6AF60-D21C-4828-BDE0-222597E042F6}" destId="{C05DF215-E1DE-463C-AE30-7DE5980D447B}" srcOrd="0" destOrd="0" presId="urn:microsoft.com/office/officeart/2005/8/layout/radial4"/>
    <dgm:cxn modelId="{4A6A79E4-82AC-4993-B07D-57C6B469A334}" type="presOf" srcId="{7A97DE84-08AA-4FBB-B7B2-2146E3D04857}" destId="{5A38785E-F953-414E-A6B6-210EF4343825}" srcOrd="0" destOrd="0" presId="urn:microsoft.com/office/officeart/2005/8/layout/radial4"/>
    <dgm:cxn modelId="{272BB245-C8B0-4818-8137-A855D8A22C2D}" srcId="{6252AC7E-5FA1-4EEF-A608-C66D2227A2E9}" destId="{3DE6AF60-D21C-4828-BDE0-222597E042F6}" srcOrd="4" destOrd="0" parTransId="{567E4DBA-4328-4074-93B9-D831456EEB11}" sibTransId="{9774CD00-F2BE-4BA6-88CB-6A331737D6DE}"/>
    <dgm:cxn modelId="{0FED1FAB-340C-49DD-84FD-077C93C5FD19}" type="presOf" srcId="{27345E73-0DAE-4FFA-A4DC-490BDC268832}" destId="{9870A17C-963D-4111-8F06-0ACAAF64E7F3}" srcOrd="0" destOrd="0" presId="urn:microsoft.com/office/officeart/2005/8/layout/radial4"/>
    <dgm:cxn modelId="{761C2AF4-F5A2-4DED-AA82-E62A3E2C9EB9}" srcId="{6252AC7E-5FA1-4EEF-A608-C66D2227A2E9}" destId="{27345E73-0DAE-4FFA-A4DC-490BDC268832}" srcOrd="0" destOrd="0" parTransId="{40524345-D59C-49B2-8D42-91AB742B7481}" sibTransId="{0E1ADDFA-FB49-4324-A565-679DBF722F3D}"/>
    <dgm:cxn modelId="{0172FBC7-51BB-4F67-B944-AA3B807A3C2B}" srcId="{6252AC7E-5FA1-4EEF-A608-C66D2227A2E9}" destId="{7A97DE84-08AA-4FBB-B7B2-2146E3D04857}" srcOrd="2" destOrd="0" parTransId="{BC6D5AE2-C4BD-4BA0-81BD-27B4D03AADD9}" sibTransId="{B72FA5FF-0735-4CEB-BB27-33CD59DE0749}"/>
    <dgm:cxn modelId="{4CBA36C7-B6C9-44C5-8325-AACF786A0435}" type="presOf" srcId="{D939F224-2855-469A-A10D-F3076F03F05B}" destId="{8DB8F5E1-321E-42BE-83AD-9F59CF41B725}" srcOrd="0" destOrd="0" presId="urn:microsoft.com/office/officeart/2005/8/layout/radial4"/>
    <dgm:cxn modelId="{B8325C60-2FC4-4B4C-98F0-6DE800FB9E26}" type="presOf" srcId="{40524345-D59C-49B2-8D42-91AB742B7481}" destId="{1A776728-15AB-4A91-9A9A-55CB73A905C9}" srcOrd="0" destOrd="0" presId="urn:microsoft.com/office/officeart/2005/8/layout/radial4"/>
    <dgm:cxn modelId="{AF39B2ED-9728-4E1C-BE76-88DCE33BE4EC}" type="presOf" srcId="{71DCED40-F271-4BC0-B0AB-35689412F4D2}" destId="{A5AE60C6-36CB-4CEC-9D41-F03C2DEF143E}" srcOrd="0" destOrd="0" presId="urn:microsoft.com/office/officeart/2005/8/layout/radial4"/>
    <dgm:cxn modelId="{929169BF-D852-4F2A-B2B3-D5BB449A42C4}" type="presOf" srcId="{FCDB1884-1391-4A95-A9ED-E9FB589B5AEF}" destId="{F14FA276-9639-497A-928A-1E55E04A47A5}" srcOrd="0" destOrd="0" presId="urn:microsoft.com/office/officeart/2005/8/layout/radial4"/>
    <dgm:cxn modelId="{55AE0232-864E-4D3A-8B16-E07EC010DFC5}" srcId="{6252AC7E-5FA1-4EEF-A608-C66D2227A2E9}" destId="{71DCED40-F271-4BC0-B0AB-35689412F4D2}" srcOrd="6" destOrd="0" parTransId="{EFFA58BA-2142-4B63-A3F2-7751FD80F818}" sibTransId="{FB141D05-DE13-4AE5-A352-FE4AB5953814}"/>
    <dgm:cxn modelId="{2CE7F4E7-C1BD-4F61-A137-CA302388F9ED}" type="presOf" srcId="{EFFA58BA-2142-4B63-A3F2-7751FD80F818}" destId="{0491AA78-4001-49C7-9129-56B2411BBE1A}" srcOrd="0" destOrd="0" presId="urn:microsoft.com/office/officeart/2005/8/layout/radial4"/>
    <dgm:cxn modelId="{7D75D034-E5B3-4A9C-A079-CA47B334D37B}" type="presOf" srcId="{BC6D5AE2-C4BD-4BA0-81BD-27B4D03AADD9}" destId="{2D0E4277-B5F7-464C-B4F4-5EA8423C5EA0}" srcOrd="0" destOrd="0" presId="urn:microsoft.com/office/officeart/2005/8/layout/radial4"/>
    <dgm:cxn modelId="{C320D85C-B8D6-4206-B57E-60C2A4A0E9F5}" type="presOf" srcId="{B3165F8C-B58F-4FB6-8F92-3DEDCCD64245}" destId="{535F551B-1F6D-493F-BC45-DB2728075242}" srcOrd="0" destOrd="0" presId="urn:microsoft.com/office/officeart/2005/8/layout/radial4"/>
    <dgm:cxn modelId="{99431C8E-DECF-4B72-96AA-5036D464DD16}" type="presOf" srcId="{12B4197D-7464-4C8F-B4F7-15938897890F}" destId="{6263396D-5876-4129-A1EC-2D7AC93CA920}" srcOrd="0" destOrd="0" presId="urn:microsoft.com/office/officeart/2005/8/layout/radial4"/>
    <dgm:cxn modelId="{76C5B990-5A44-406A-84FB-B0E249D0EF54}" srcId="{6252AC7E-5FA1-4EEF-A608-C66D2227A2E9}" destId="{A1FF58AD-A433-45C4-A923-D03B16CB7ADC}" srcOrd="5" destOrd="0" parTransId="{BB107574-2E7D-436F-83EB-6F1DFE35ED94}" sibTransId="{1D2FEFA2-C6C5-4475-B3B2-DC785AF39E21}"/>
    <dgm:cxn modelId="{101990F5-83A2-4495-A43F-CE2D8C039C3B}" type="presOf" srcId="{F6425068-AF7D-4E21-A7D6-072480E88DD0}" destId="{AA7A30BC-10CA-4454-8F7B-FDF93C3559BA}" srcOrd="0" destOrd="0" presId="urn:microsoft.com/office/officeart/2005/8/layout/radial4"/>
    <dgm:cxn modelId="{AF5470F7-1A6B-4F25-92DE-73659109A3D1}" srcId="{6252AC7E-5FA1-4EEF-A608-C66D2227A2E9}" destId="{12B4197D-7464-4C8F-B4F7-15938897890F}" srcOrd="1" destOrd="0" parTransId="{D939F224-2855-469A-A10D-F3076F03F05B}" sibTransId="{B4921981-9BA9-4564-B1DE-BC9ADC23A0F9}"/>
    <dgm:cxn modelId="{1EDC972C-AEBB-423B-B2BE-C07073BDB82F}" type="presOf" srcId="{567E4DBA-4328-4074-93B9-D831456EEB11}" destId="{0929DE1C-5716-4BC8-9D3D-0CFA69264155}" srcOrd="0" destOrd="0" presId="urn:microsoft.com/office/officeart/2005/8/layout/radial4"/>
    <dgm:cxn modelId="{07A88D33-EB91-46E1-B041-8F2B0E8C02EE}" srcId="{6252AC7E-5FA1-4EEF-A608-C66D2227A2E9}" destId="{CC28A374-1041-4E9C-A201-3FEF1BE903D1}" srcOrd="7" destOrd="0" parTransId="{D196420D-529C-42DE-8847-70BFA27B8294}" sibTransId="{5FB43C50-1974-4EB4-9600-116515B497A0}"/>
    <dgm:cxn modelId="{B9E8BF1A-F149-40B4-9602-2F7BB67DD66E}" type="presOf" srcId="{6252AC7E-5FA1-4EEF-A608-C66D2227A2E9}" destId="{5CD6EF77-8A96-48B9-A1FD-166668E73E5C}" srcOrd="0" destOrd="0" presId="urn:microsoft.com/office/officeart/2005/8/layout/radial4"/>
    <dgm:cxn modelId="{1EF078B0-0F28-43D8-86AC-4CDFDFA52151}" type="presParOf" srcId="{F14FA276-9639-497A-928A-1E55E04A47A5}" destId="{5CD6EF77-8A96-48B9-A1FD-166668E73E5C}" srcOrd="0" destOrd="0" presId="urn:microsoft.com/office/officeart/2005/8/layout/radial4"/>
    <dgm:cxn modelId="{5E6497FE-0FE2-4F7C-AFB8-954304D757E8}" type="presParOf" srcId="{F14FA276-9639-497A-928A-1E55E04A47A5}" destId="{1A776728-15AB-4A91-9A9A-55CB73A905C9}" srcOrd="1" destOrd="0" presId="urn:microsoft.com/office/officeart/2005/8/layout/radial4"/>
    <dgm:cxn modelId="{4BA96D78-9C2D-4604-8867-ADEAA3812852}" type="presParOf" srcId="{F14FA276-9639-497A-928A-1E55E04A47A5}" destId="{9870A17C-963D-4111-8F06-0ACAAF64E7F3}" srcOrd="2" destOrd="0" presId="urn:microsoft.com/office/officeart/2005/8/layout/radial4"/>
    <dgm:cxn modelId="{F2520EE4-E1FE-459B-90B5-D466F915521D}" type="presParOf" srcId="{F14FA276-9639-497A-928A-1E55E04A47A5}" destId="{8DB8F5E1-321E-42BE-83AD-9F59CF41B725}" srcOrd="3" destOrd="0" presId="urn:microsoft.com/office/officeart/2005/8/layout/radial4"/>
    <dgm:cxn modelId="{54A61CDF-8EEB-4037-AF63-7818C3966609}" type="presParOf" srcId="{F14FA276-9639-497A-928A-1E55E04A47A5}" destId="{6263396D-5876-4129-A1EC-2D7AC93CA920}" srcOrd="4" destOrd="0" presId="urn:microsoft.com/office/officeart/2005/8/layout/radial4"/>
    <dgm:cxn modelId="{8556B658-FE60-4076-87E3-915465772B74}" type="presParOf" srcId="{F14FA276-9639-497A-928A-1E55E04A47A5}" destId="{2D0E4277-B5F7-464C-B4F4-5EA8423C5EA0}" srcOrd="5" destOrd="0" presId="urn:microsoft.com/office/officeart/2005/8/layout/radial4"/>
    <dgm:cxn modelId="{F1BA0B3E-76A8-4F76-B502-116B1F301FDF}" type="presParOf" srcId="{F14FA276-9639-497A-928A-1E55E04A47A5}" destId="{5A38785E-F953-414E-A6B6-210EF4343825}" srcOrd="6" destOrd="0" presId="urn:microsoft.com/office/officeart/2005/8/layout/radial4"/>
    <dgm:cxn modelId="{DE7AA3D8-2B6E-439C-9028-86D8B35E6FC1}" type="presParOf" srcId="{F14FA276-9639-497A-928A-1E55E04A47A5}" destId="{AA7A30BC-10CA-4454-8F7B-FDF93C3559BA}" srcOrd="7" destOrd="0" presId="urn:microsoft.com/office/officeart/2005/8/layout/radial4"/>
    <dgm:cxn modelId="{C1145236-21B0-40AF-B67C-0A3B76B010C6}" type="presParOf" srcId="{F14FA276-9639-497A-928A-1E55E04A47A5}" destId="{535F551B-1F6D-493F-BC45-DB2728075242}" srcOrd="8" destOrd="0" presId="urn:microsoft.com/office/officeart/2005/8/layout/radial4"/>
    <dgm:cxn modelId="{AFD302EC-EB40-4DBC-AD55-F0B808B3CC87}" type="presParOf" srcId="{F14FA276-9639-497A-928A-1E55E04A47A5}" destId="{0929DE1C-5716-4BC8-9D3D-0CFA69264155}" srcOrd="9" destOrd="0" presId="urn:microsoft.com/office/officeart/2005/8/layout/radial4"/>
    <dgm:cxn modelId="{23F2816A-7153-4F88-95D9-3BBCD6B2AD88}" type="presParOf" srcId="{F14FA276-9639-497A-928A-1E55E04A47A5}" destId="{C05DF215-E1DE-463C-AE30-7DE5980D447B}" srcOrd="10" destOrd="0" presId="urn:microsoft.com/office/officeart/2005/8/layout/radial4"/>
    <dgm:cxn modelId="{264E2504-D52F-4D26-ABF0-AB58D318A85A}" type="presParOf" srcId="{F14FA276-9639-497A-928A-1E55E04A47A5}" destId="{CBB05C6C-4A8B-4BDC-A9E5-CCDADF8B1F68}" srcOrd="11" destOrd="0" presId="urn:microsoft.com/office/officeart/2005/8/layout/radial4"/>
    <dgm:cxn modelId="{B64D1310-E504-44B5-BB77-D1527FC94231}" type="presParOf" srcId="{F14FA276-9639-497A-928A-1E55E04A47A5}" destId="{E043C98F-A174-40DB-89B2-BFD501985CF5}" srcOrd="12" destOrd="0" presId="urn:microsoft.com/office/officeart/2005/8/layout/radial4"/>
    <dgm:cxn modelId="{29BC0D80-6FDC-4E24-9414-1D8F09C2FCC7}" type="presParOf" srcId="{F14FA276-9639-497A-928A-1E55E04A47A5}" destId="{0491AA78-4001-49C7-9129-56B2411BBE1A}" srcOrd="13" destOrd="0" presId="urn:microsoft.com/office/officeart/2005/8/layout/radial4"/>
    <dgm:cxn modelId="{BE90B729-859A-4611-9700-48E2AC5B0574}" type="presParOf" srcId="{F14FA276-9639-497A-928A-1E55E04A47A5}" destId="{A5AE60C6-36CB-4CEC-9D41-F03C2DEF143E}" srcOrd="14" destOrd="0" presId="urn:microsoft.com/office/officeart/2005/8/layout/radial4"/>
    <dgm:cxn modelId="{ADCC2CA4-0792-48BC-A685-8374745CFACC}" type="presParOf" srcId="{F14FA276-9639-497A-928A-1E55E04A47A5}" destId="{7BA9FA4C-F171-462F-B1BE-2FB20535A306}" srcOrd="15" destOrd="0" presId="urn:microsoft.com/office/officeart/2005/8/layout/radial4"/>
    <dgm:cxn modelId="{E1F1C26A-1040-454C-9D77-B209B9F015D9}" type="presParOf" srcId="{F14FA276-9639-497A-928A-1E55E04A47A5}" destId="{FD63B0A5-E772-40A4-85AD-DA2332A0A153}"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3424AB-7E8A-4D9C-80D5-4E69142EB79B}" type="doc">
      <dgm:prSet loTypeId="urn:microsoft.com/office/officeart/2005/8/layout/gear1" loCatId="relationship" qsTypeId="urn:microsoft.com/office/officeart/2005/8/quickstyle/simple1" qsCatId="simple" csTypeId="urn:microsoft.com/office/officeart/2005/8/colors/colorful3" csCatId="colorful" phldr="1"/>
      <dgm:spPr/>
    </dgm:pt>
    <dgm:pt modelId="{A5DFAE5A-612C-40ED-B591-CAC4F274289B}">
      <dgm:prSet phldrT="[Text]"/>
      <dgm:spPr/>
      <dgm:t>
        <a:bodyPr/>
        <a:lstStyle/>
        <a:p>
          <a:r>
            <a:rPr lang="en-AU" dirty="0" smtClean="0"/>
            <a:t>GVS Web</a:t>
          </a:r>
          <a:endParaRPr lang="en-AU" dirty="0"/>
        </a:p>
      </dgm:t>
    </dgm:pt>
    <dgm:pt modelId="{4539020A-8030-454B-99DC-DA0B25152E43}" type="parTrans" cxnId="{9DEF96AC-1129-4F05-B6DA-742056CBA19E}">
      <dgm:prSet/>
      <dgm:spPr/>
      <dgm:t>
        <a:bodyPr/>
        <a:lstStyle/>
        <a:p>
          <a:endParaRPr lang="en-AU"/>
        </a:p>
      </dgm:t>
    </dgm:pt>
    <dgm:pt modelId="{FD7FD598-088D-4692-A51B-E64017047B99}" type="sibTrans" cxnId="{9DEF96AC-1129-4F05-B6DA-742056CBA19E}">
      <dgm:prSet/>
      <dgm:spPr/>
      <dgm:t>
        <a:bodyPr/>
        <a:lstStyle/>
        <a:p>
          <a:endParaRPr lang="en-AU"/>
        </a:p>
      </dgm:t>
    </dgm:pt>
    <dgm:pt modelId="{7F0D32EA-632D-4593-9CCC-0132943072D9}">
      <dgm:prSet phldrT="[Text]"/>
      <dgm:spPr/>
      <dgm:t>
        <a:bodyPr/>
        <a:lstStyle/>
        <a:p>
          <a:r>
            <a:rPr lang="en-AU" dirty="0" smtClean="0"/>
            <a:t>Viewing Device</a:t>
          </a:r>
          <a:endParaRPr lang="en-AU" dirty="0"/>
        </a:p>
      </dgm:t>
    </dgm:pt>
    <dgm:pt modelId="{189A9236-BD1E-4A29-8428-D39028698FD5}" type="parTrans" cxnId="{FF7642D4-E260-47D5-9B13-150758BBD48D}">
      <dgm:prSet/>
      <dgm:spPr/>
      <dgm:t>
        <a:bodyPr/>
        <a:lstStyle/>
        <a:p>
          <a:endParaRPr lang="en-AU"/>
        </a:p>
      </dgm:t>
    </dgm:pt>
    <dgm:pt modelId="{A9060553-2D63-47A3-BCB0-6C2FF6448619}" type="sibTrans" cxnId="{FF7642D4-E260-47D5-9B13-150758BBD48D}">
      <dgm:prSet/>
      <dgm:spPr/>
      <dgm:t>
        <a:bodyPr/>
        <a:lstStyle/>
        <a:p>
          <a:endParaRPr lang="en-AU"/>
        </a:p>
      </dgm:t>
    </dgm:pt>
    <dgm:pt modelId="{A172F8D2-AC2D-45E9-9606-41EAB3E85679}">
      <dgm:prSet phldrT="[Text]" custT="1"/>
      <dgm:spPr/>
      <dgm:t>
        <a:bodyPr/>
        <a:lstStyle/>
        <a:p>
          <a:r>
            <a:rPr lang="en-AU" sz="1050" dirty="0" smtClean="0"/>
            <a:t> Desktop</a:t>
          </a:r>
          <a:endParaRPr lang="en-AU" sz="1050" dirty="0"/>
        </a:p>
      </dgm:t>
    </dgm:pt>
    <dgm:pt modelId="{6AD7D5E7-5C77-4F0B-AE68-856FFEF3068D}" type="parTrans" cxnId="{9D334BED-414F-4A12-832C-ED7FA08584AC}">
      <dgm:prSet/>
      <dgm:spPr/>
      <dgm:t>
        <a:bodyPr/>
        <a:lstStyle/>
        <a:p>
          <a:endParaRPr lang="en-AU"/>
        </a:p>
      </dgm:t>
    </dgm:pt>
    <dgm:pt modelId="{EB95218A-F41E-4040-822D-10A35790F561}" type="sibTrans" cxnId="{9D334BED-414F-4A12-832C-ED7FA08584AC}">
      <dgm:prSet/>
      <dgm:spPr/>
      <dgm:t>
        <a:bodyPr/>
        <a:lstStyle/>
        <a:p>
          <a:endParaRPr lang="en-AU"/>
        </a:p>
      </dgm:t>
    </dgm:pt>
    <dgm:pt modelId="{67DE252C-E250-49C3-A016-6076B5B44FD3}">
      <dgm:prSet phldrT="[Text]" custT="1"/>
      <dgm:spPr/>
      <dgm:t>
        <a:bodyPr/>
        <a:lstStyle/>
        <a:p>
          <a:r>
            <a:rPr lang="en-AU" sz="1050" dirty="0" smtClean="0"/>
            <a:t> Tablet</a:t>
          </a:r>
          <a:endParaRPr lang="en-AU" sz="1050" dirty="0"/>
        </a:p>
      </dgm:t>
    </dgm:pt>
    <dgm:pt modelId="{B8D5DC89-6BC5-4007-B309-54FEC3D5CD41}" type="parTrans" cxnId="{BA73ACCA-D418-43D9-BBB2-A4749C2FA263}">
      <dgm:prSet/>
      <dgm:spPr/>
      <dgm:t>
        <a:bodyPr/>
        <a:lstStyle/>
        <a:p>
          <a:endParaRPr lang="en-AU"/>
        </a:p>
      </dgm:t>
    </dgm:pt>
    <dgm:pt modelId="{4CBE0429-FE16-4423-87CB-AFE03C1BE6CD}" type="sibTrans" cxnId="{BA73ACCA-D418-43D9-BBB2-A4749C2FA263}">
      <dgm:prSet/>
      <dgm:spPr/>
      <dgm:t>
        <a:bodyPr/>
        <a:lstStyle/>
        <a:p>
          <a:endParaRPr lang="en-AU"/>
        </a:p>
      </dgm:t>
    </dgm:pt>
    <dgm:pt modelId="{C3F7553E-8708-4C01-82AA-3458E2AC47F4}">
      <dgm:prSet phldrT="[Text]" custT="1"/>
      <dgm:spPr/>
      <dgm:t>
        <a:bodyPr/>
        <a:lstStyle/>
        <a:p>
          <a:r>
            <a:rPr lang="en-AU" sz="1050" dirty="0" smtClean="0"/>
            <a:t> Mobile</a:t>
          </a:r>
          <a:endParaRPr lang="en-AU" sz="1050" dirty="0"/>
        </a:p>
      </dgm:t>
    </dgm:pt>
    <dgm:pt modelId="{EA6926FA-2D7B-4868-9026-38D35A82660B}" type="parTrans" cxnId="{F1308F33-9CA0-419C-A44F-CC537248877F}">
      <dgm:prSet/>
      <dgm:spPr/>
      <dgm:t>
        <a:bodyPr/>
        <a:lstStyle/>
        <a:p>
          <a:endParaRPr lang="en-AU"/>
        </a:p>
      </dgm:t>
    </dgm:pt>
    <dgm:pt modelId="{4AFF6CD5-110F-4DAB-BDC2-FDCA1206B9C3}" type="sibTrans" cxnId="{F1308F33-9CA0-419C-A44F-CC537248877F}">
      <dgm:prSet/>
      <dgm:spPr/>
      <dgm:t>
        <a:bodyPr/>
        <a:lstStyle/>
        <a:p>
          <a:endParaRPr lang="en-AU"/>
        </a:p>
      </dgm:t>
    </dgm:pt>
    <dgm:pt modelId="{11662746-4CD8-4692-BBA2-81648FF75569}">
      <dgm:prSet phldrT="[Text]" custT="1"/>
      <dgm:spPr/>
      <dgm:t>
        <a:bodyPr/>
        <a:lstStyle/>
        <a:p>
          <a:r>
            <a:rPr lang="en-AU" sz="1050" dirty="0" smtClean="0"/>
            <a:t> Surface</a:t>
          </a:r>
          <a:endParaRPr lang="en-AU" sz="1050" dirty="0"/>
        </a:p>
      </dgm:t>
    </dgm:pt>
    <dgm:pt modelId="{D4CF9F9D-E3C8-4EAB-A75B-5B75F8939C6F}" type="parTrans" cxnId="{6B9EE875-9A6E-488C-8108-E85ABCFFDA78}">
      <dgm:prSet/>
      <dgm:spPr/>
      <dgm:t>
        <a:bodyPr/>
        <a:lstStyle/>
        <a:p>
          <a:endParaRPr lang="en-AU"/>
        </a:p>
      </dgm:t>
    </dgm:pt>
    <dgm:pt modelId="{1819EDB4-3A4B-4F5A-898E-3115DED4B48B}" type="sibTrans" cxnId="{6B9EE875-9A6E-488C-8108-E85ABCFFDA78}">
      <dgm:prSet/>
      <dgm:spPr/>
      <dgm:t>
        <a:bodyPr/>
        <a:lstStyle/>
        <a:p>
          <a:endParaRPr lang="en-AU"/>
        </a:p>
      </dgm:t>
    </dgm:pt>
    <dgm:pt modelId="{607D5784-52D0-4AC4-871C-B43BE397B8F0}">
      <dgm:prSet phldrT="[Text]" custT="1"/>
      <dgm:spPr/>
      <dgm:t>
        <a:bodyPr/>
        <a:lstStyle/>
        <a:p>
          <a:r>
            <a:rPr lang="en-AU" sz="1050" dirty="0" smtClean="0"/>
            <a:t> High-end GPU </a:t>
          </a:r>
          <a:endParaRPr lang="en-AU" sz="1050" dirty="0"/>
        </a:p>
      </dgm:t>
    </dgm:pt>
    <dgm:pt modelId="{45F4A3DB-7893-432E-B768-93B85AB35C7C}" type="parTrans" cxnId="{C0B697CF-C740-4244-87DB-64DD9829B85D}">
      <dgm:prSet/>
      <dgm:spPr/>
      <dgm:t>
        <a:bodyPr/>
        <a:lstStyle/>
        <a:p>
          <a:endParaRPr lang="en-AU"/>
        </a:p>
      </dgm:t>
    </dgm:pt>
    <dgm:pt modelId="{4A921E04-B4F0-443D-9B9C-604A72A8F5AA}" type="sibTrans" cxnId="{C0B697CF-C740-4244-87DB-64DD9829B85D}">
      <dgm:prSet/>
      <dgm:spPr/>
      <dgm:t>
        <a:bodyPr/>
        <a:lstStyle/>
        <a:p>
          <a:endParaRPr lang="en-AU"/>
        </a:p>
      </dgm:t>
    </dgm:pt>
    <dgm:pt modelId="{57D35DD8-086A-4024-9637-87BA072D16E3}">
      <dgm:prSet phldrT="[Text]" custT="1"/>
      <dgm:spPr/>
      <dgm:t>
        <a:bodyPr/>
        <a:lstStyle/>
        <a:p>
          <a:r>
            <a:rPr lang="en-AU" sz="1050" dirty="0" smtClean="0"/>
            <a:t> Provides Image stream</a:t>
          </a:r>
          <a:endParaRPr lang="en-AU" sz="1050" dirty="0"/>
        </a:p>
      </dgm:t>
    </dgm:pt>
    <dgm:pt modelId="{3D66E626-EC64-47C7-A134-CC558F3CDD77}" type="parTrans" cxnId="{DB752F07-9CFC-45F2-976A-B23DE74D01CD}">
      <dgm:prSet/>
      <dgm:spPr/>
      <dgm:t>
        <a:bodyPr/>
        <a:lstStyle/>
        <a:p>
          <a:endParaRPr lang="en-AU"/>
        </a:p>
      </dgm:t>
    </dgm:pt>
    <dgm:pt modelId="{7F85C207-AF6A-4E57-9581-AC07BF420E6F}" type="sibTrans" cxnId="{DB752F07-9CFC-45F2-976A-B23DE74D01CD}">
      <dgm:prSet/>
      <dgm:spPr/>
      <dgm:t>
        <a:bodyPr/>
        <a:lstStyle/>
        <a:p>
          <a:endParaRPr lang="en-AU"/>
        </a:p>
      </dgm:t>
    </dgm:pt>
    <dgm:pt modelId="{FF98EE3C-13D7-4C19-8EAF-E2A30369B6FF}">
      <dgm:prSet phldrT="[Text]"/>
      <dgm:spPr/>
      <dgm:t>
        <a:bodyPr/>
        <a:lstStyle/>
        <a:p>
          <a:r>
            <a:rPr lang="en-AU" dirty="0" smtClean="0"/>
            <a:t>Web Portal</a:t>
          </a:r>
          <a:endParaRPr lang="en-AU" dirty="0"/>
        </a:p>
      </dgm:t>
    </dgm:pt>
    <dgm:pt modelId="{EBE7AE4D-B9DE-42C7-80F5-FD44D1A3F5DA}" type="parTrans" cxnId="{2DB35DEF-2F5D-40DC-89E3-9CFA7A9CFE8C}">
      <dgm:prSet/>
      <dgm:spPr/>
      <dgm:t>
        <a:bodyPr/>
        <a:lstStyle/>
        <a:p>
          <a:endParaRPr lang="en-AU"/>
        </a:p>
      </dgm:t>
    </dgm:pt>
    <dgm:pt modelId="{6F652962-F970-4FB0-A9CE-C7CCBC9CA57D}" type="sibTrans" cxnId="{2DB35DEF-2F5D-40DC-89E3-9CFA7A9CFE8C}">
      <dgm:prSet/>
      <dgm:spPr/>
      <dgm:t>
        <a:bodyPr/>
        <a:lstStyle/>
        <a:p>
          <a:endParaRPr lang="en-AU"/>
        </a:p>
      </dgm:t>
    </dgm:pt>
    <dgm:pt modelId="{38D27CC1-3843-40C7-8839-18F627E217B2}">
      <dgm:prSet phldrT="[Text]" custT="1"/>
      <dgm:spPr/>
      <dgm:t>
        <a:bodyPr/>
        <a:lstStyle/>
        <a:p>
          <a:r>
            <a:rPr lang="en-AU" sz="1050" dirty="0" smtClean="0"/>
            <a:t>Web-based interface</a:t>
          </a:r>
          <a:endParaRPr lang="en-AU" sz="1050" dirty="0"/>
        </a:p>
      </dgm:t>
    </dgm:pt>
    <dgm:pt modelId="{334FFD5B-0DFE-41DF-8B0E-D509779B2BC3}" type="parTrans" cxnId="{F27489D5-06CC-4641-82DE-CF9B502472A0}">
      <dgm:prSet/>
      <dgm:spPr/>
      <dgm:t>
        <a:bodyPr/>
        <a:lstStyle/>
        <a:p>
          <a:endParaRPr lang="en-AU"/>
        </a:p>
      </dgm:t>
    </dgm:pt>
    <dgm:pt modelId="{1D219414-777E-451E-9615-B5F103D13F3E}" type="sibTrans" cxnId="{F27489D5-06CC-4641-82DE-CF9B502472A0}">
      <dgm:prSet/>
      <dgm:spPr/>
      <dgm:t>
        <a:bodyPr/>
        <a:lstStyle/>
        <a:p>
          <a:endParaRPr lang="en-AU"/>
        </a:p>
      </dgm:t>
    </dgm:pt>
    <dgm:pt modelId="{01721430-26EA-451B-B898-02B505B68E82}">
      <dgm:prSet phldrT="[Text]" custT="1"/>
      <dgm:spPr/>
      <dgm:t>
        <a:bodyPr/>
        <a:lstStyle/>
        <a:p>
          <a:r>
            <a:rPr lang="en-AU" sz="1050" dirty="0" smtClean="0"/>
            <a:t>HTML5 web sockets</a:t>
          </a:r>
          <a:endParaRPr lang="en-AU" sz="1050" dirty="0"/>
        </a:p>
      </dgm:t>
    </dgm:pt>
    <dgm:pt modelId="{92F44A2B-6A3B-4D3D-8A55-292485DD11DB}" type="parTrans" cxnId="{D383504D-52D2-4B3F-BA71-B89CED08857D}">
      <dgm:prSet/>
      <dgm:spPr/>
      <dgm:t>
        <a:bodyPr/>
        <a:lstStyle/>
        <a:p>
          <a:endParaRPr lang="en-AU"/>
        </a:p>
      </dgm:t>
    </dgm:pt>
    <dgm:pt modelId="{CA9BA14A-CD0A-47CF-BF74-0DCA868BAFAE}" type="sibTrans" cxnId="{D383504D-52D2-4B3F-BA71-B89CED08857D}">
      <dgm:prSet/>
      <dgm:spPr/>
      <dgm:t>
        <a:bodyPr/>
        <a:lstStyle/>
        <a:p>
          <a:endParaRPr lang="en-AU"/>
        </a:p>
      </dgm:t>
    </dgm:pt>
    <dgm:pt modelId="{0D37A41E-B959-4E8D-88E6-D30DF06CBB61}">
      <dgm:prSet phldrT="[Text]" custT="1"/>
      <dgm:spPr/>
      <dgm:t>
        <a:bodyPr/>
        <a:lstStyle/>
        <a:p>
          <a:r>
            <a:rPr lang="en-AU" sz="1050" dirty="0" smtClean="0"/>
            <a:t> Server based rendering</a:t>
          </a:r>
          <a:endParaRPr lang="en-AU" sz="1050" dirty="0"/>
        </a:p>
      </dgm:t>
    </dgm:pt>
    <dgm:pt modelId="{FA39CE84-0121-48B5-A521-4D9F7463181D}" type="parTrans" cxnId="{C6006DCB-CC62-47AD-8E0C-8A6B871C0E02}">
      <dgm:prSet/>
      <dgm:spPr/>
      <dgm:t>
        <a:bodyPr/>
        <a:lstStyle/>
        <a:p>
          <a:endParaRPr lang="en-AU"/>
        </a:p>
      </dgm:t>
    </dgm:pt>
    <dgm:pt modelId="{32C4AF98-7077-4B3E-8EB9-BEA9FFA395A9}" type="sibTrans" cxnId="{C6006DCB-CC62-47AD-8E0C-8A6B871C0E02}">
      <dgm:prSet/>
      <dgm:spPr/>
      <dgm:t>
        <a:bodyPr/>
        <a:lstStyle/>
        <a:p>
          <a:endParaRPr lang="en-AU"/>
        </a:p>
      </dgm:t>
    </dgm:pt>
    <dgm:pt modelId="{1231E6B6-9467-4B93-AAA7-03BE7146320C}" type="pres">
      <dgm:prSet presAssocID="{573424AB-7E8A-4D9C-80D5-4E69142EB79B}" presName="composite" presStyleCnt="0">
        <dgm:presLayoutVars>
          <dgm:chMax val="3"/>
          <dgm:animLvl val="lvl"/>
          <dgm:resizeHandles val="exact"/>
        </dgm:presLayoutVars>
      </dgm:prSet>
      <dgm:spPr/>
    </dgm:pt>
    <dgm:pt modelId="{7A050BDD-1AD4-4D02-B82A-F7DFFF7568FC}" type="pres">
      <dgm:prSet presAssocID="{A5DFAE5A-612C-40ED-B591-CAC4F274289B}" presName="gear1" presStyleLbl="node1" presStyleIdx="0" presStyleCnt="3">
        <dgm:presLayoutVars>
          <dgm:chMax val="1"/>
          <dgm:bulletEnabled val="1"/>
        </dgm:presLayoutVars>
      </dgm:prSet>
      <dgm:spPr/>
      <dgm:t>
        <a:bodyPr/>
        <a:lstStyle/>
        <a:p>
          <a:endParaRPr lang="en-AU"/>
        </a:p>
      </dgm:t>
    </dgm:pt>
    <dgm:pt modelId="{74BCE9AC-B750-4EE6-A9ED-8087897EF30E}" type="pres">
      <dgm:prSet presAssocID="{A5DFAE5A-612C-40ED-B591-CAC4F274289B}" presName="gear1srcNode" presStyleLbl="node1" presStyleIdx="0" presStyleCnt="3"/>
      <dgm:spPr/>
      <dgm:t>
        <a:bodyPr/>
        <a:lstStyle/>
        <a:p>
          <a:endParaRPr lang="en-AU"/>
        </a:p>
      </dgm:t>
    </dgm:pt>
    <dgm:pt modelId="{A3A601EB-612F-417E-9177-25623B0CA0FF}" type="pres">
      <dgm:prSet presAssocID="{A5DFAE5A-612C-40ED-B591-CAC4F274289B}" presName="gear1dstNode" presStyleLbl="node1" presStyleIdx="0" presStyleCnt="3"/>
      <dgm:spPr/>
      <dgm:t>
        <a:bodyPr/>
        <a:lstStyle/>
        <a:p>
          <a:endParaRPr lang="en-AU"/>
        </a:p>
      </dgm:t>
    </dgm:pt>
    <dgm:pt modelId="{221C3500-9054-48B1-8180-FD971E205AB1}" type="pres">
      <dgm:prSet presAssocID="{A5DFAE5A-612C-40ED-B591-CAC4F274289B}" presName="gear1ch" presStyleLbl="fgAcc1" presStyleIdx="0" presStyleCnt="3" custScaleX="141040" custScaleY="100000">
        <dgm:presLayoutVars>
          <dgm:chMax val="0"/>
          <dgm:bulletEnabled val="1"/>
        </dgm:presLayoutVars>
      </dgm:prSet>
      <dgm:spPr/>
      <dgm:t>
        <a:bodyPr/>
        <a:lstStyle/>
        <a:p>
          <a:endParaRPr lang="en-AU"/>
        </a:p>
      </dgm:t>
    </dgm:pt>
    <dgm:pt modelId="{46B07678-B826-49D8-8141-735DEE00B89A}" type="pres">
      <dgm:prSet presAssocID="{FF98EE3C-13D7-4C19-8EAF-E2A30369B6FF}" presName="gear2" presStyleLbl="node1" presStyleIdx="1" presStyleCnt="3" custLinFactNeighborX="-607">
        <dgm:presLayoutVars>
          <dgm:chMax val="1"/>
          <dgm:bulletEnabled val="1"/>
        </dgm:presLayoutVars>
      </dgm:prSet>
      <dgm:spPr/>
      <dgm:t>
        <a:bodyPr/>
        <a:lstStyle/>
        <a:p>
          <a:endParaRPr lang="en-AU"/>
        </a:p>
      </dgm:t>
    </dgm:pt>
    <dgm:pt modelId="{C634DCFC-3E5A-4A80-9CA5-01451249346D}" type="pres">
      <dgm:prSet presAssocID="{FF98EE3C-13D7-4C19-8EAF-E2A30369B6FF}" presName="gear2srcNode" presStyleLbl="node1" presStyleIdx="1" presStyleCnt="3"/>
      <dgm:spPr/>
      <dgm:t>
        <a:bodyPr/>
        <a:lstStyle/>
        <a:p>
          <a:endParaRPr lang="en-AU"/>
        </a:p>
      </dgm:t>
    </dgm:pt>
    <dgm:pt modelId="{FE3DF1F5-CA39-4BDE-958F-B024D4B29CE4}" type="pres">
      <dgm:prSet presAssocID="{FF98EE3C-13D7-4C19-8EAF-E2A30369B6FF}" presName="gear2dstNode" presStyleLbl="node1" presStyleIdx="1" presStyleCnt="3"/>
      <dgm:spPr/>
      <dgm:t>
        <a:bodyPr/>
        <a:lstStyle/>
        <a:p>
          <a:endParaRPr lang="en-AU"/>
        </a:p>
      </dgm:t>
    </dgm:pt>
    <dgm:pt modelId="{7473E6E9-4CD3-4C28-BE4A-0DE6EF68ABEB}" type="pres">
      <dgm:prSet presAssocID="{FF98EE3C-13D7-4C19-8EAF-E2A30369B6FF}" presName="gear2ch" presStyleLbl="fgAcc1" presStyleIdx="1" presStyleCnt="3" custScaleX="124417" custScaleY="61905">
        <dgm:presLayoutVars>
          <dgm:chMax val="0"/>
          <dgm:bulletEnabled val="1"/>
        </dgm:presLayoutVars>
      </dgm:prSet>
      <dgm:spPr/>
      <dgm:t>
        <a:bodyPr/>
        <a:lstStyle/>
        <a:p>
          <a:endParaRPr lang="en-AU"/>
        </a:p>
      </dgm:t>
    </dgm:pt>
    <dgm:pt modelId="{025783D4-6139-4DCB-B3F5-8544889BCE53}" type="pres">
      <dgm:prSet presAssocID="{7F0D32EA-632D-4593-9CCC-0132943072D9}" presName="gear3" presStyleLbl="node1" presStyleIdx="2" presStyleCnt="3"/>
      <dgm:spPr/>
      <dgm:t>
        <a:bodyPr/>
        <a:lstStyle/>
        <a:p>
          <a:endParaRPr lang="en-AU"/>
        </a:p>
      </dgm:t>
    </dgm:pt>
    <dgm:pt modelId="{2A313A63-6BBE-4246-972F-7FB3A67C94C8}" type="pres">
      <dgm:prSet presAssocID="{7F0D32EA-632D-4593-9CCC-0132943072D9}" presName="gear3tx" presStyleLbl="node1" presStyleIdx="2" presStyleCnt="3">
        <dgm:presLayoutVars>
          <dgm:chMax val="1"/>
          <dgm:bulletEnabled val="1"/>
        </dgm:presLayoutVars>
      </dgm:prSet>
      <dgm:spPr/>
      <dgm:t>
        <a:bodyPr/>
        <a:lstStyle/>
        <a:p>
          <a:endParaRPr lang="en-AU"/>
        </a:p>
      </dgm:t>
    </dgm:pt>
    <dgm:pt modelId="{DF4A6B08-1CAB-44DB-99E6-BDF554888F68}" type="pres">
      <dgm:prSet presAssocID="{7F0D32EA-632D-4593-9CCC-0132943072D9}" presName="gear3srcNode" presStyleLbl="node1" presStyleIdx="2" presStyleCnt="3"/>
      <dgm:spPr/>
      <dgm:t>
        <a:bodyPr/>
        <a:lstStyle/>
        <a:p>
          <a:endParaRPr lang="en-AU"/>
        </a:p>
      </dgm:t>
    </dgm:pt>
    <dgm:pt modelId="{EA4B514F-11BB-47FA-AAE2-DCB52F19A8EB}" type="pres">
      <dgm:prSet presAssocID="{7F0D32EA-632D-4593-9CCC-0132943072D9}" presName="gear3dstNode" presStyleLbl="node1" presStyleIdx="2" presStyleCnt="3"/>
      <dgm:spPr/>
      <dgm:t>
        <a:bodyPr/>
        <a:lstStyle/>
        <a:p>
          <a:endParaRPr lang="en-AU"/>
        </a:p>
      </dgm:t>
    </dgm:pt>
    <dgm:pt modelId="{11DB8B15-33B1-45E4-A1D3-67020E32896A}" type="pres">
      <dgm:prSet presAssocID="{7F0D32EA-632D-4593-9CCC-0132943072D9}" presName="gear3ch" presStyleLbl="fgAcc1" presStyleIdx="2" presStyleCnt="3" custScaleX="73379" custScaleY="122511">
        <dgm:presLayoutVars>
          <dgm:chMax val="0"/>
          <dgm:bulletEnabled val="1"/>
        </dgm:presLayoutVars>
      </dgm:prSet>
      <dgm:spPr/>
      <dgm:t>
        <a:bodyPr/>
        <a:lstStyle/>
        <a:p>
          <a:endParaRPr lang="en-AU"/>
        </a:p>
      </dgm:t>
    </dgm:pt>
    <dgm:pt modelId="{279F180D-4042-42EF-A086-50774535A719}" type="pres">
      <dgm:prSet presAssocID="{FD7FD598-088D-4692-A51B-E64017047B99}" presName="connector1" presStyleLbl="sibTrans2D1" presStyleIdx="0" presStyleCnt="3"/>
      <dgm:spPr/>
      <dgm:t>
        <a:bodyPr/>
        <a:lstStyle/>
        <a:p>
          <a:endParaRPr lang="en-AU"/>
        </a:p>
      </dgm:t>
    </dgm:pt>
    <dgm:pt modelId="{960B12C5-1C98-416A-9EE4-2F466761F3C6}" type="pres">
      <dgm:prSet presAssocID="{6F652962-F970-4FB0-A9CE-C7CCBC9CA57D}" presName="connector2" presStyleLbl="sibTrans2D1" presStyleIdx="1" presStyleCnt="3"/>
      <dgm:spPr/>
      <dgm:t>
        <a:bodyPr/>
        <a:lstStyle/>
        <a:p>
          <a:endParaRPr lang="en-AU"/>
        </a:p>
      </dgm:t>
    </dgm:pt>
    <dgm:pt modelId="{28E26FFB-105E-4544-9ACF-99141528A43B}" type="pres">
      <dgm:prSet presAssocID="{A9060553-2D63-47A3-BCB0-6C2FF6448619}" presName="connector3" presStyleLbl="sibTrans2D1" presStyleIdx="2" presStyleCnt="3"/>
      <dgm:spPr/>
      <dgm:t>
        <a:bodyPr/>
        <a:lstStyle/>
        <a:p>
          <a:endParaRPr lang="en-AU"/>
        </a:p>
      </dgm:t>
    </dgm:pt>
  </dgm:ptLst>
  <dgm:cxnLst>
    <dgm:cxn modelId="{2DB35DEF-2F5D-40DC-89E3-9CFA7A9CFE8C}" srcId="{573424AB-7E8A-4D9C-80D5-4E69142EB79B}" destId="{FF98EE3C-13D7-4C19-8EAF-E2A30369B6FF}" srcOrd="1" destOrd="0" parTransId="{EBE7AE4D-B9DE-42C7-80F5-FD44D1A3F5DA}" sibTransId="{6F652962-F970-4FB0-A9CE-C7CCBC9CA57D}"/>
    <dgm:cxn modelId="{4BFCE79E-35B8-4C63-ABB4-1C3A6AC36819}" type="presOf" srcId="{7F0D32EA-632D-4593-9CCC-0132943072D9}" destId="{EA4B514F-11BB-47FA-AAE2-DCB52F19A8EB}" srcOrd="3" destOrd="0" presId="urn:microsoft.com/office/officeart/2005/8/layout/gear1"/>
    <dgm:cxn modelId="{B73F1629-B575-40C9-9509-45EEA84C8494}" type="presOf" srcId="{0D37A41E-B959-4E8D-88E6-D30DF06CBB61}" destId="{221C3500-9054-48B1-8180-FD971E205AB1}" srcOrd="0" destOrd="1" presId="urn:microsoft.com/office/officeart/2005/8/layout/gear1"/>
    <dgm:cxn modelId="{396C6846-982C-4A0A-895C-DE95316AC395}" type="presOf" srcId="{7F0D32EA-632D-4593-9CCC-0132943072D9}" destId="{DF4A6B08-1CAB-44DB-99E6-BDF554888F68}" srcOrd="2" destOrd="0" presId="urn:microsoft.com/office/officeart/2005/8/layout/gear1"/>
    <dgm:cxn modelId="{9D334BED-414F-4A12-832C-ED7FA08584AC}" srcId="{7F0D32EA-632D-4593-9CCC-0132943072D9}" destId="{A172F8D2-AC2D-45E9-9606-41EAB3E85679}" srcOrd="0" destOrd="0" parTransId="{6AD7D5E7-5C77-4F0B-AE68-856FFEF3068D}" sibTransId="{EB95218A-F41E-4040-822D-10A35790F561}"/>
    <dgm:cxn modelId="{560371A7-6A20-49C4-9BCB-C70D5AA455FE}" type="presOf" srcId="{607D5784-52D0-4AC4-871C-B43BE397B8F0}" destId="{221C3500-9054-48B1-8180-FD971E205AB1}" srcOrd="0" destOrd="0" presId="urn:microsoft.com/office/officeart/2005/8/layout/gear1"/>
    <dgm:cxn modelId="{A0919D14-357B-4397-A20C-B72227A3F235}" type="presOf" srcId="{01721430-26EA-451B-B898-02B505B68E82}" destId="{7473E6E9-4CD3-4C28-BE4A-0DE6EF68ABEB}" srcOrd="0" destOrd="1" presId="urn:microsoft.com/office/officeart/2005/8/layout/gear1"/>
    <dgm:cxn modelId="{F1308F33-9CA0-419C-A44F-CC537248877F}" srcId="{7F0D32EA-632D-4593-9CCC-0132943072D9}" destId="{C3F7553E-8708-4C01-82AA-3458E2AC47F4}" srcOrd="2" destOrd="0" parTransId="{EA6926FA-2D7B-4868-9026-38D35A82660B}" sibTransId="{4AFF6CD5-110F-4DAB-BDC2-FDCA1206B9C3}"/>
    <dgm:cxn modelId="{5ADD8F36-74C9-4D1B-B21F-8E81B4C0EB00}" type="presOf" srcId="{A9060553-2D63-47A3-BCB0-6C2FF6448619}" destId="{28E26FFB-105E-4544-9ACF-99141528A43B}" srcOrd="0" destOrd="0" presId="urn:microsoft.com/office/officeart/2005/8/layout/gear1"/>
    <dgm:cxn modelId="{6B9EE875-9A6E-488C-8108-E85ABCFFDA78}" srcId="{7F0D32EA-632D-4593-9CCC-0132943072D9}" destId="{11662746-4CD8-4692-BBA2-81648FF75569}" srcOrd="3" destOrd="0" parTransId="{D4CF9F9D-E3C8-4EAB-A75B-5B75F8939C6F}" sibTransId="{1819EDB4-3A4B-4F5A-898E-3115DED4B48B}"/>
    <dgm:cxn modelId="{A6415210-0EC2-43EA-9A9A-35AE7345C5D9}" type="presOf" srcId="{A5DFAE5A-612C-40ED-B591-CAC4F274289B}" destId="{74BCE9AC-B750-4EE6-A9ED-8087897EF30E}" srcOrd="1" destOrd="0" presId="urn:microsoft.com/office/officeart/2005/8/layout/gear1"/>
    <dgm:cxn modelId="{FF7642D4-E260-47D5-9B13-150758BBD48D}" srcId="{573424AB-7E8A-4D9C-80D5-4E69142EB79B}" destId="{7F0D32EA-632D-4593-9CCC-0132943072D9}" srcOrd="2" destOrd="0" parTransId="{189A9236-BD1E-4A29-8428-D39028698FD5}" sibTransId="{A9060553-2D63-47A3-BCB0-6C2FF6448619}"/>
    <dgm:cxn modelId="{BEEE1DAC-6E72-4335-B043-2C6454AAB2C3}" type="presOf" srcId="{7F0D32EA-632D-4593-9CCC-0132943072D9}" destId="{2A313A63-6BBE-4246-972F-7FB3A67C94C8}" srcOrd="1" destOrd="0" presId="urn:microsoft.com/office/officeart/2005/8/layout/gear1"/>
    <dgm:cxn modelId="{29D17C85-A109-4D5B-B0BC-3BA1383BD3BC}" type="presOf" srcId="{A172F8D2-AC2D-45E9-9606-41EAB3E85679}" destId="{11DB8B15-33B1-45E4-A1D3-67020E32896A}" srcOrd="0" destOrd="0" presId="urn:microsoft.com/office/officeart/2005/8/layout/gear1"/>
    <dgm:cxn modelId="{639BCF2A-FCA1-49B0-BA31-FC2F0DCB93CE}" type="presOf" srcId="{A5DFAE5A-612C-40ED-B591-CAC4F274289B}" destId="{7A050BDD-1AD4-4D02-B82A-F7DFFF7568FC}" srcOrd="0" destOrd="0" presId="urn:microsoft.com/office/officeart/2005/8/layout/gear1"/>
    <dgm:cxn modelId="{DB752F07-9CFC-45F2-976A-B23DE74D01CD}" srcId="{A5DFAE5A-612C-40ED-B591-CAC4F274289B}" destId="{57D35DD8-086A-4024-9637-87BA072D16E3}" srcOrd="2" destOrd="0" parTransId="{3D66E626-EC64-47C7-A134-CC558F3CDD77}" sibTransId="{7F85C207-AF6A-4E57-9581-AC07BF420E6F}"/>
    <dgm:cxn modelId="{D383504D-52D2-4B3F-BA71-B89CED08857D}" srcId="{FF98EE3C-13D7-4C19-8EAF-E2A30369B6FF}" destId="{01721430-26EA-451B-B898-02B505B68E82}" srcOrd="1" destOrd="0" parTransId="{92F44A2B-6A3B-4D3D-8A55-292485DD11DB}" sibTransId="{CA9BA14A-CD0A-47CF-BF74-0DCA868BAFAE}"/>
    <dgm:cxn modelId="{BE6E9943-3367-4365-876B-64B9D271732B}" type="presOf" srcId="{6F652962-F970-4FB0-A9CE-C7CCBC9CA57D}" destId="{960B12C5-1C98-416A-9EE4-2F466761F3C6}" srcOrd="0" destOrd="0" presId="urn:microsoft.com/office/officeart/2005/8/layout/gear1"/>
    <dgm:cxn modelId="{54B0A44F-1168-468D-A394-0437D7DCE90B}" type="presOf" srcId="{C3F7553E-8708-4C01-82AA-3458E2AC47F4}" destId="{11DB8B15-33B1-45E4-A1D3-67020E32896A}" srcOrd="0" destOrd="2" presId="urn:microsoft.com/office/officeart/2005/8/layout/gear1"/>
    <dgm:cxn modelId="{CBB57F09-9E34-4057-8BC2-58102BDF4F2A}" type="presOf" srcId="{FF98EE3C-13D7-4C19-8EAF-E2A30369B6FF}" destId="{C634DCFC-3E5A-4A80-9CA5-01451249346D}" srcOrd="1" destOrd="0" presId="urn:microsoft.com/office/officeart/2005/8/layout/gear1"/>
    <dgm:cxn modelId="{A26F71DB-AD90-4AC2-93EF-1D1069A81637}" type="presOf" srcId="{A5DFAE5A-612C-40ED-B591-CAC4F274289B}" destId="{A3A601EB-612F-417E-9177-25623B0CA0FF}" srcOrd="2" destOrd="0" presId="urn:microsoft.com/office/officeart/2005/8/layout/gear1"/>
    <dgm:cxn modelId="{F27489D5-06CC-4641-82DE-CF9B502472A0}" srcId="{FF98EE3C-13D7-4C19-8EAF-E2A30369B6FF}" destId="{38D27CC1-3843-40C7-8839-18F627E217B2}" srcOrd="0" destOrd="0" parTransId="{334FFD5B-0DFE-41DF-8B0E-D509779B2BC3}" sibTransId="{1D219414-777E-451E-9615-B5F103D13F3E}"/>
    <dgm:cxn modelId="{306AA11B-383B-4674-997F-9125086704F6}" type="presOf" srcId="{FD7FD598-088D-4692-A51B-E64017047B99}" destId="{279F180D-4042-42EF-A086-50774535A719}" srcOrd="0" destOrd="0" presId="urn:microsoft.com/office/officeart/2005/8/layout/gear1"/>
    <dgm:cxn modelId="{9DEF96AC-1129-4F05-B6DA-742056CBA19E}" srcId="{573424AB-7E8A-4D9C-80D5-4E69142EB79B}" destId="{A5DFAE5A-612C-40ED-B591-CAC4F274289B}" srcOrd="0" destOrd="0" parTransId="{4539020A-8030-454B-99DC-DA0B25152E43}" sibTransId="{FD7FD598-088D-4692-A51B-E64017047B99}"/>
    <dgm:cxn modelId="{C6006DCB-CC62-47AD-8E0C-8A6B871C0E02}" srcId="{A5DFAE5A-612C-40ED-B591-CAC4F274289B}" destId="{0D37A41E-B959-4E8D-88E6-D30DF06CBB61}" srcOrd="1" destOrd="0" parTransId="{FA39CE84-0121-48B5-A521-4D9F7463181D}" sibTransId="{32C4AF98-7077-4B3E-8EB9-BEA9FFA395A9}"/>
    <dgm:cxn modelId="{7016BA28-C539-4F7C-AC3E-6382C19689DE}" type="presOf" srcId="{FF98EE3C-13D7-4C19-8EAF-E2A30369B6FF}" destId="{FE3DF1F5-CA39-4BDE-958F-B024D4B29CE4}" srcOrd="2" destOrd="0" presId="urn:microsoft.com/office/officeart/2005/8/layout/gear1"/>
    <dgm:cxn modelId="{733EFB51-E266-4564-92DF-0B89E495664E}" type="presOf" srcId="{FF98EE3C-13D7-4C19-8EAF-E2A30369B6FF}" destId="{46B07678-B826-49D8-8141-735DEE00B89A}" srcOrd="0" destOrd="0" presId="urn:microsoft.com/office/officeart/2005/8/layout/gear1"/>
    <dgm:cxn modelId="{663CDA85-7582-464A-A7B3-EDD0B2BEEBE9}" type="presOf" srcId="{7F0D32EA-632D-4593-9CCC-0132943072D9}" destId="{025783D4-6139-4DCB-B3F5-8544889BCE53}" srcOrd="0" destOrd="0" presId="urn:microsoft.com/office/officeart/2005/8/layout/gear1"/>
    <dgm:cxn modelId="{C194730E-69F5-4936-A961-10A172496283}" type="presOf" srcId="{573424AB-7E8A-4D9C-80D5-4E69142EB79B}" destId="{1231E6B6-9467-4B93-AAA7-03BE7146320C}" srcOrd="0" destOrd="0" presId="urn:microsoft.com/office/officeart/2005/8/layout/gear1"/>
    <dgm:cxn modelId="{BA73ACCA-D418-43D9-BBB2-A4749C2FA263}" srcId="{7F0D32EA-632D-4593-9CCC-0132943072D9}" destId="{67DE252C-E250-49C3-A016-6076B5B44FD3}" srcOrd="1" destOrd="0" parTransId="{B8D5DC89-6BC5-4007-B309-54FEC3D5CD41}" sibTransId="{4CBE0429-FE16-4423-87CB-AFE03C1BE6CD}"/>
    <dgm:cxn modelId="{5D538771-81DB-4052-99F3-3F84DA313BB7}" type="presOf" srcId="{38D27CC1-3843-40C7-8839-18F627E217B2}" destId="{7473E6E9-4CD3-4C28-BE4A-0DE6EF68ABEB}" srcOrd="0" destOrd="0" presId="urn:microsoft.com/office/officeart/2005/8/layout/gear1"/>
    <dgm:cxn modelId="{AA9C8E65-6C72-4026-B46F-15DB2141D385}" type="presOf" srcId="{57D35DD8-086A-4024-9637-87BA072D16E3}" destId="{221C3500-9054-48B1-8180-FD971E205AB1}" srcOrd="0" destOrd="2" presId="urn:microsoft.com/office/officeart/2005/8/layout/gear1"/>
    <dgm:cxn modelId="{BF55CAD0-36E9-422B-B511-C230C781D794}" type="presOf" srcId="{67DE252C-E250-49C3-A016-6076B5B44FD3}" destId="{11DB8B15-33B1-45E4-A1D3-67020E32896A}" srcOrd="0" destOrd="1" presId="urn:microsoft.com/office/officeart/2005/8/layout/gear1"/>
    <dgm:cxn modelId="{C0B697CF-C740-4244-87DB-64DD9829B85D}" srcId="{A5DFAE5A-612C-40ED-B591-CAC4F274289B}" destId="{607D5784-52D0-4AC4-871C-B43BE397B8F0}" srcOrd="0" destOrd="0" parTransId="{45F4A3DB-7893-432E-B768-93B85AB35C7C}" sibTransId="{4A921E04-B4F0-443D-9B9C-604A72A8F5AA}"/>
    <dgm:cxn modelId="{74CCD37F-0EBE-4CB1-B986-C85ADE67DEFD}" type="presOf" srcId="{11662746-4CD8-4692-BBA2-81648FF75569}" destId="{11DB8B15-33B1-45E4-A1D3-67020E32896A}" srcOrd="0" destOrd="3" presId="urn:microsoft.com/office/officeart/2005/8/layout/gear1"/>
    <dgm:cxn modelId="{448123E3-41C6-4279-A369-7DA057F02079}" type="presParOf" srcId="{1231E6B6-9467-4B93-AAA7-03BE7146320C}" destId="{7A050BDD-1AD4-4D02-B82A-F7DFFF7568FC}" srcOrd="0" destOrd="0" presId="urn:microsoft.com/office/officeart/2005/8/layout/gear1"/>
    <dgm:cxn modelId="{BB48EC37-41FC-435A-93D0-98D5118A7446}" type="presParOf" srcId="{1231E6B6-9467-4B93-AAA7-03BE7146320C}" destId="{74BCE9AC-B750-4EE6-A9ED-8087897EF30E}" srcOrd="1" destOrd="0" presId="urn:microsoft.com/office/officeart/2005/8/layout/gear1"/>
    <dgm:cxn modelId="{E79890D0-4BED-425A-96D7-49DF6BB97E6D}" type="presParOf" srcId="{1231E6B6-9467-4B93-AAA7-03BE7146320C}" destId="{A3A601EB-612F-417E-9177-25623B0CA0FF}" srcOrd="2" destOrd="0" presId="urn:microsoft.com/office/officeart/2005/8/layout/gear1"/>
    <dgm:cxn modelId="{9EDBE4BE-D42B-4D17-AC2C-F1AB232944F3}" type="presParOf" srcId="{1231E6B6-9467-4B93-AAA7-03BE7146320C}" destId="{221C3500-9054-48B1-8180-FD971E205AB1}" srcOrd="3" destOrd="0" presId="urn:microsoft.com/office/officeart/2005/8/layout/gear1"/>
    <dgm:cxn modelId="{C694E847-AAFB-4B98-9C87-6AD29337703E}" type="presParOf" srcId="{1231E6B6-9467-4B93-AAA7-03BE7146320C}" destId="{46B07678-B826-49D8-8141-735DEE00B89A}" srcOrd="4" destOrd="0" presId="urn:microsoft.com/office/officeart/2005/8/layout/gear1"/>
    <dgm:cxn modelId="{A447A0FF-9778-45E5-8CAD-7D9A4824819C}" type="presParOf" srcId="{1231E6B6-9467-4B93-AAA7-03BE7146320C}" destId="{C634DCFC-3E5A-4A80-9CA5-01451249346D}" srcOrd="5" destOrd="0" presId="urn:microsoft.com/office/officeart/2005/8/layout/gear1"/>
    <dgm:cxn modelId="{16237841-6F52-4F8E-8707-B324DE0CE423}" type="presParOf" srcId="{1231E6B6-9467-4B93-AAA7-03BE7146320C}" destId="{FE3DF1F5-CA39-4BDE-958F-B024D4B29CE4}" srcOrd="6" destOrd="0" presId="urn:microsoft.com/office/officeart/2005/8/layout/gear1"/>
    <dgm:cxn modelId="{F93A6FFD-F77E-4E55-B05D-73020E0521F1}" type="presParOf" srcId="{1231E6B6-9467-4B93-AAA7-03BE7146320C}" destId="{7473E6E9-4CD3-4C28-BE4A-0DE6EF68ABEB}" srcOrd="7" destOrd="0" presId="urn:microsoft.com/office/officeart/2005/8/layout/gear1"/>
    <dgm:cxn modelId="{C3F88E65-54EA-455F-8B3E-8DC5D1DB1C87}" type="presParOf" srcId="{1231E6B6-9467-4B93-AAA7-03BE7146320C}" destId="{025783D4-6139-4DCB-B3F5-8544889BCE53}" srcOrd="8" destOrd="0" presId="urn:microsoft.com/office/officeart/2005/8/layout/gear1"/>
    <dgm:cxn modelId="{1FD6B372-3157-40DD-AE1A-ED6CA15802C9}" type="presParOf" srcId="{1231E6B6-9467-4B93-AAA7-03BE7146320C}" destId="{2A313A63-6BBE-4246-972F-7FB3A67C94C8}" srcOrd="9" destOrd="0" presId="urn:microsoft.com/office/officeart/2005/8/layout/gear1"/>
    <dgm:cxn modelId="{F929B339-EE52-4844-B281-B260CE81C812}" type="presParOf" srcId="{1231E6B6-9467-4B93-AAA7-03BE7146320C}" destId="{DF4A6B08-1CAB-44DB-99E6-BDF554888F68}" srcOrd="10" destOrd="0" presId="urn:microsoft.com/office/officeart/2005/8/layout/gear1"/>
    <dgm:cxn modelId="{B7CF5EA7-0423-455E-A441-3D9EB08CD89D}" type="presParOf" srcId="{1231E6B6-9467-4B93-AAA7-03BE7146320C}" destId="{EA4B514F-11BB-47FA-AAE2-DCB52F19A8EB}" srcOrd="11" destOrd="0" presId="urn:microsoft.com/office/officeart/2005/8/layout/gear1"/>
    <dgm:cxn modelId="{654C00B0-CC3D-4A19-BDF9-407B2C4B6279}" type="presParOf" srcId="{1231E6B6-9467-4B93-AAA7-03BE7146320C}" destId="{11DB8B15-33B1-45E4-A1D3-67020E32896A}" srcOrd="12" destOrd="0" presId="urn:microsoft.com/office/officeart/2005/8/layout/gear1"/>
    <dgm:cxn modelId="{853DF96A-A1A0-453C-9E81-5698C3D11AF8}" type="presParOf" srcId="{1231E6B6-9467-4B93-AAA7-03BE7146320C}" destId="{279F180D-4042-42EF-A086-50774535A719}" srcOrd="13" destOrd="0" presId="urn:microsoft.com/office/officeart/2005/8/layout/gear1"/>
    <dgm:cxn modelId="{52B52A52-7B7A-4A33-B6AB-01F54A84F6C8}" type="presParOf" srcId="{1231E6B6-9467-4B93-AAA7-03BE7146320C}" destId="{960B12C5-1C98-416A-9EE4-2F466761F3C6}" srcOrd="14" destOrd="0" presId="urn:microsoft.com/office/officeart/2005/8/layout/gear1"/>
    <dgm:cxn modelId="{B50915D7-0E4D-448A-BF11-561FD45B39BB}" type="presParOf" srcId="{1231E6B6-9467-4B93-AAA7-03BE7146320C}" destId="{28E26FFB-105E-4544-9ACF-99141528A43B}"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6EF77-8A96-48B9-A1FD-166668E73E5C}">
      <dsp:nvSpPr>
        <dsp:cNvPr id="0" name=""/>
        <dsp:cNvSpPr/>
      </dsp:nvSpPr>
      <dsp:spPr>
        <a:xfrm>
          <a:off x="2935098" y="1944345"/>
          <a:ext cx="1187216" cy="11872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US" sz="2600" kern="1200" smtClean="0"/>
            <a:t>VVG Portal</a:t>
          </a:r>
          <a:endParaRPr lang="en-AU" sz="2600" kern="1200"/>
        </a:p>
      </dsp:txBody>
      <dsp:txXfrm>
        <a:off x="3108962" y="2118209"/>
        <a:ext cx="839488" cy="839488"/>
      </dsp:txXfrm>
    </dsp:sp>
    <dsp:sp modelId="{1A776728-15AB-4A91-9A9A-55CB73A905C9}">
      <dsp:nvSpPr>
        <dsp:cNvPr id="0" name=""/>
        <dsp:cNvSpPr/>
      </dsp:nvSpPr>
      <dsp:spPr>
        <a:xfrm rot="10800000">
          <a:off x="1267260" y="2368775"/>
          <a:ext cx="1576107" cy="33835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70A17C-963D-4111-8F06-0ACAAF64E7F3}">
      <dsp:nvSpPr>
        <dsp:cNvPr id="0" name=""/>
        <dsp:cNvSpPr/>
      </dsp:nvSpPr>
      <dsp:spPr>
        <a:xfrm>
          <a:off x="851734" y="2205533"/>
          <a:ext cx="831051" cy="66484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rtl="0">
            <a:lnSpc>
              <a:spcPct val="90000"/>
            </a:lnSpc>
            <a:spcBef>
              <a:spcPct val="0"/>
            </a:spcBef>
            <a:spcAft>
              <a:spcPct val="35000"/>
            </a:spcAft>
          </a:pPr>
          <a:r>
            <a:rPr lang="en-US" sz="1000" kern="1200" dirty="0" smtClean="0"/>
            <a:t>Groundwater Bores – GMS (DEPI)</a:t>
          </a:r>
          <a:endParaRPr lang="en-AU" sz="1000" kern="1200" dirty="0"/>
        </a:p>
      </dsp:txBody>
      <dsp:txXfrm>
        <a:off x="871207" y="2225006"/>
        <a:ext cx="792105" cy="625895"/>
      </dsp:txXfrm>
    </dsp:sp>
    <dsp:sp modelId="{8DB8F5E1-321E-42BE-83AD-9F59CF41B725}">
      <dsp:nvSpPr>
        <dsp:cNvPr id="0" name=""/>
        <dsp:cNvSpPr/>
      </dsp:nvSpPr>
      <dsp:spPr>
        <a:xfrm rot="12342857">
          <a:off x="1413171" y="1729494"/>
          <a:ext cx="1576107" cy="338356"/>
        </a:xfrm>
        <a:prstGeom prst="leftArrow">
          <a:avLst>
            <a:gd name="adj1" fmla="val 60000"/>
            <a:gd name="adj2" fmla="val 50000"/>
          </a:avLst>
        </a:prstGeom>
        <a:solidFill>
          <a:schemeClr val="accent2">
            <a:hueOff val="668788"/>
            <a:satOff val="-834"/>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63396D-5876-4129-A1EC-2D7AC93CA920}">
      <dsp:nvSpPr>
        <dsp:cNvPr id="0" name=""/>
        <dsp:cNvSpPr/>
      </dsp:nvSpPr>
      <dsp:spPr>
        <a:xfrm>
          <a:off x="1075687" y="1224328"/>
          <a:ext cx="831051" cy="664841"/>
        </a:xfrm>
        <a:prstGeom prst="roundRect">
          <a:avLst>
            <a:gd name="adj" fmla="val 10000"/>
          </a:avLst>
        </a:prstGeom>
        <a:solidFill>
          <a:schemeClr val="accent2">
            <a:hueOff val="668788"/>
            <a:satOff val="-83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rtl="0">
            <a:lnSpc>
              <a:spcPct val="90000"/>
            </a:lnSpc>
            <a:spcBef>
              <a:spcPct val="0"/>
            </a:spcBef>
            <a:spcAft>
              <a:spcPct val="35000"/>
            </a:spcAft>
          </a:pPr>
          <a:r>
            <a:rPr lang="en-US" sz="1000" kern="1200" dirty="0" smtClean="0"/>
            <a:t>Exploration Bores (Geoscience VIC) </a:t>
          </a:r>
          <a:endParaRPr lang="en-AU" sz="1000" kern="1200" dirty="0"/>
        </a:p>
      </dsp:txBody>
      <dsp:txXfrm>
        <a:off x="1095160" y="1243801"/>
        <a:ext cx="792105" cy="625895"/>
      </dsp:txXfrm>
    </dsp:sp>
    <dsp:sp modelId="{2D0E4277-B5F7-464C-B4F4-5EA8423C5EA0}">
      <dsp:nvSpPr>
        <dsp:cNvPr id="0" name=""/>
        <dsp:cNvSpPr/>
      </dsp:nvSpPr>
      <dsp:spPr>
        <a:xfrm rot="13885714">
          <a:off x="1822007" y="1216830"/>
          <a:ext cx="1576107" cy="338356"/>
        </a:xfrm>
        <a:prstGeom prst="leftArrow">
          <a:avLst>
            <a:gd name="adj1" fmla="val 60000"/>
            <a:gd name="adj2" fmla="val 50000"/>
          </a:avLst>
        </a:prstGeom>
        <a:solidFill>
          <a:schemeClr val="accent2">
            <a:hueOff val="1337577"/>
            <a:satOff val="-1668"/>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38785E-F953-414E-A6B6-210EF4343825}">
      <dsp:nvSpPr>
        <dsp:cNvPr id="0" name=""/>
        <dsp:cNvSpPr/>
      </dsp:nvSpPr>
      <dsp:spPr>
        <a:xfrm>
          <a:off x="1703192" y="437462"/>
          <a:ext cx="831051" cy="664841"/>
        </a:xfrm>
        <a:prstGeom prst="roundRect">
          <a:avLst>
            <a:gd name="adj" fmla="val 10000"/>
          </a:avLst>
        </a:prstGeom>
        <a:solidFill>
          <a:schemeClr val="accent2">
            <a:hueOff val="1337577"/>
            <a:satOff val="-166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rtl="0">
            <a:lnSpc>
              <a:spcPct val="90000"/>
            </a:lnSpc>
            <a:spcBef>
              <a:spcPct val="0"/>
            </a:spcBef>
            <a:spcAft>
              <a:spcPct val="35000"/>
            </a:spcAft>
          </a:pPr>
          <a:r>
            <a:rPr lang="en-US" sz="1000" kern="1200" dirty="0" smtClean="0"/>
            <a:t>Salinity Research Bores FFSR (DEPI)</a:t>
          </a:r>
          <a:endParaRPr lang="en-AU" sz="1000" kern="1200" dirty="0"/>
        </a:p>
      </dsp:txBody>
      <dsp:txXfrm>
        <a:off x="1722665" y="456935"/>
        <a:ext cx="792105" cy="625895"/>
      </dsp:txXfrm>
    </dsp:sp>
    <dsp:sp modelId="{AA7A30BC-10CA-4454-8F7B-FDF93C3559BA}">
      <dsp:nvSpPr>
        <dsp:cNvPr id="0" name=""/>
        <dsp:cNvSpPr/>
      </dsp:nvSpPr>
      <dsp:spPr>
        <a:xfrm rot="15428571">
          <a:off x="2412792" y="932323"/>
          <a:ext cx="1576107" cy="338356"/>
        </a:xfrm>
        <a:prstGeom prst="leftArrow">
          <a:avLst>
            <a:gd name="adj1" fmla="val 60000"/>
            <a:gd name="adj2" fmla="val 50000"/>
          </a:avLst>
        </a:prstGeom>
        <a:solidFill>
          <a:schemeClr val="accent2">
            <a:hueOff val="2006365"/>
            <a:satOff val="-2502"/>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5F551B-1F6D-493F-BC45-DB2728075242}">
      <dsp:nvSpPr>
        <dsp:cNvPr id="0" name=""/>
        <dsp:cNvSpPr/>
      </dsp:nvSpPr>
      <dsp:spPr>
        <a:xfrm>
          <a:off x="2609961" y="785"/>
          <a:ext cx="831051" cy="664841"/>
        </a:xfrm>
        <a:prstGeom prst="roundRect">
          <a:avLst>
            <a:gd name="adj" fmla="val 10000"/>
          </a:avLst>
        </a:prstGeom>
        <a:solidFill>
          <a:schemeClr val="accent2">
            <a:hueOff val="2006365"/>
            <a:satOff val="-2502"/>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rtl="0">
            <a:lnSpc>
              <a:spcPct val="90000"/>
            </a:lnSpc>
            <a:spcBef>
              <a:spcPct val="0"/>
            </a:spcBef>
            <a:spcAft>
              <a:spcPct val="35000"/>
            </a:spcAft>
          </a:pPr>
          <a:r>
            <a:rPr lang="en-US" sz="1000" kern="1200" dirty="0" smtClean="0"/>
            <a:t>Mineral Springs (VMWC)</a:t>
          </a:r>
          <a:endParaRPr lang="en-AU" sz="1000" kern="1200" dirty="0"/>
        </a:p>
      </dsp:txBody>
      <dsp:txXfrm>
        <a:off x="2629434" y="20258"/>
        <a:ext cx="792105" cy="625895"/>
      </dsp:txXfrm>
    </dsp:sp>
    <dsp:sp modelId="{0929DE1C-5716-4BC8-9D3D-0CFA69264155}">
      <dsp:nvSpPr>
        <dsp:cNvPr id="0" name=""/>
        <dsp:cNvSpPr/>
      </dsp:nvSpPr>
      <dsp:spPr>
        <a:xfrm rot="16971429">
          <a:off x="3068514" y="932323"/>
          <a:ext cx="1576107" cy="338356"/>
        </a:xfrm>
        <a:prstGeom prst="leftArrow">
          <a:avLst>
            <a:gd name="adj1" fmla="val 60000"/>
            <a:gd name="adj2" fmla="val 50000"/>
          </a:avLst>
        </a:prstGeom>
        <a:solidFill>
          <a:schemeClr val="accent2">
            <a:hueOff val="2675154"/>
            <a:satOff val="-3337"/>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5DF215-E1DE-463C-AE30-7DE5980D447B}">
      <dsp:nvSpPr>
        <dsp:cNvPr id="0" name=""/>
        <dsp:cNvSpPr/>
      </dsp:nvSpPr>
      <dsp:spPr>
        <a:xfrm>
          <a:off x="3616400" y="785"/>
          <a:ext cx="831051" cy="664841"/>
        </a:xfrm>
        <a:prstGeom prst="roundRect">
          <a:avLst>
            <a:gd name="adj" fmla="val 10000"/>
          </a:avLst>
        </a:prstGeom>
        <a:solidFill>
          <a:schemeClr val="accent2">
            <a:hueOff val="2675154"/>
            <a:satOff val="-3337"/>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rtl="0">
            <a:lnSpc>
              <a:spcPct val="90000"/>
            </a:lnSpc>
            <a:spcBef>
              <a:spcPct val="0"/>
            </a:spcBef>
            <a:spcAft>
              <a:spcPct val="35000"/>
            </a:spcAft>
          </a:pPr>
          <a:r>
            <a:rPr lang="en-US" sz="1000" kern="1200" dirty="0" smtClean="0"/>
            <a:t>Victorian Aquifer Framework - SAFE (DEPI)</a:t>
          </a:r>
          <a:endParaRPr lang="en-AU" sz="1000" kern="1200" dirty="0"/>
        </a:p>
      </dsp:txBody>
      <dsp:txXfrm>
        <a:off x="3635873" y="20258"/>
        <a:ext cx="792105" cy="625895"/>
      </dsp:txXfrm>
    </dsp:sp>
    <dsp:sp modelId="{CBB05C6C-4A8B-4BDC-A9E5-CCDADF8B1F68}">
      <dsp:nvSpPr>
        <dsp:cNvPr id="0" name=""/>
        <dsp:cNvSpPr/>
      </dsp:nvSpPr>
      <dsp:spPr>
        <a:xfrm rot="18514286">
          <a:off x="3659299" y="1216830"/>
          <a:ext cx="1576107" cy="338356"/>
        </a:xfrm>
        <a:prstGeom prst="leftArrow">
          <a:avLst>
            <a:gd name="adj1" fmla="val 60000"/>
            <a:gd name="adj2" fmla="val 50000"/>
          </a:avLst>
        </a:prstGeom>
        <a:solidFill>
          <a:schemeClr val="accent2">
            <a:hueOff val="3343942"/>
            <a:satOff val="-4171"/>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43C98F-A174-40DB-89B2-BFD501985CF5}">
      <dsp:nvSpPr>
        <dsp:cNvPr id="0" name=""/>
        <dsp:cNvSpPr/>
      </dsp:nvSpPr>
      <dsp:spPr>
        <a:xfrm>
          <a:off x="4523170" y="437462"/>
          <a:ext cx="831051" cy="664841"/>
        </a:xfrm>
        <a:prstGeom prst="roundRect">
          <a:avLst>
            <a:gd name="adj" fmla="val 10000"/>
          </a:avLst>
        </a:prstGeom>
        <a:solidFill>
          <a:schemeClr val="accent2">
            <a:hueOff val="3343942"/>
            <a:satOff val="-417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rtl="0">
            <a:lnSpc>
              <a:spcPct val="90000"/>
            </a:lnSpc>
            <a:spcBef>
              <a:spcPct val="0"/>
            </a:spcBef>
            <a:spcAft>
              <a:spcPct val="35000"/>
            </a:spcAft>
          </a:pPr>
          <a:r>
            <a:rPr lang="en-US" sz="1000" kern="1200" dirty="0" smtClean="0"/>
            <a:t>Seamless Geology (</a:t>
          </a:r>
          <a:r>
            <a:rPr lang="en-US" sz="1000" kern="1200" dirty="0" err="1" smtClean="0"/>
            <a:t>GeoScience</a:t>
          </a:r>
          <a:r>
            <a:rPr lang="en-US" sz="1000" kern="1200" dirty="0" smtClean="0"/>
            <a:t> VIC)</a:t>
          </a:r>
          <a:endParaRPr lang="en-AU" sz="1000" kern="1200" dirty="0"/>
        </a:p>
      </dsp:txBody>
      <dsp:txXfrm>
        <a:off x="4542643" y="456935"/>
        <a:ext cx="792105" cy="625895"/>
      </dsp:txXfrm>
    </dsp:sp>
    <dsp:sp modelId="{0491AA78-4001-49C7-9129-56B2411BBE1A}">
      <dsp:nvSpPr>
        <dsp:cNvPr id="0" name=""/>
        <dsp:cNvSpPr/>
      </dsp:nvSpPr>
      <dsp:spPr>
        <a:xfrm rot="20057143">
          <a:off x="4068134" y="1729494"/>
          <a:ext cx="1576107" cy="338356"/>
        </a:xfrm>
        <a:prstGeom prst="leftArrow">
          <a:avLst>
            <a:gd name="adj1" fmla="val 60000"/>
            <a:gd name="adj2" fmla="val 50000"/>
          </a:avLst>
        </a:prstGeom>
        <a:solidFill>
          <a:schemeClr val="accent2">
            <a:hueOff val="4012731"/>
            <a:satOff val="-5005"/>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AE60C6-36CB-4CEC-9D41-F03C2DEF143E}">
      <dsp:nvSpPr>
        <dsp:cNvPr id="0" name=""/>
        <dsp:cNvSpPr/>
      </dsp:nvSpPr>
      <dsp:spPr>
        <a:xfrm>
          <a:off x="5150674" y="1224328"/>
          <a:ext cx="831051" cy="664841"/>
        </a:xfrm>
        <a:prstGeom prst="roundRect">
          <a:avLst>
            <a:gd name="adj" fmla="val 10000"/>
          </a:avLst>
        </a:prstGeom>
        <a:solidFill>
          <a:schemeClr val="accent2">
            <a:hueOff val="4012731"/>
            <a:satOff val="-5005"/>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rtl="0">
            <a:lnSpc>
              <a:spcPct val="90000"/>
            </a:lnSpc>
            <a:spcBef>
              <a:spcPct val="0"/>
            </a:spcBef>
            <a:spcAft>
              <a:spcPct val="35000"/>
            </a:spcAft>
          </a:pPr>
          <a:r>
            <a:rPr lang="en-US" sz="1000" kern="1200" dirty="0" err="1" smtClean="0"/>
            <a:t>Digitised</a:t>
          </a:r>
          <a:r>
            <a:rPr lang="en-US" sz="1000" kern="1200" dirty="0" smtClean="0"/>
            <a:t> historical records (SLV)</a:t>
          </a:r>
          <a:endParaRPr lang="en-AU" sz="1000" kern="1200" dirty="0"/>
        </a:p>
      </dsp:txBody>
      <dsp:txXfrm>
        <a:off x="5170147" y="1243801"/>
        <a:ext cx="792105" cy="625895"/>
      </dsp:txXfrm>
    </dsp:sp>
    <dsp:sp modelId="{7BA9FA4C-F171-462F-B1BE-2FB20535A306}">
      <dsp:nvSpPr>
        <dsp:cNvPr id="0" name=""/>
        <dsp:cNvSpPr/>
      </dsp:nvSpPr>
      <dsp:spPr>
        <a:xfrm>
          <a:off x="4214046" y="2368775"/>
          <a:ext cx="1576107" cy="338356"/>
        </a:xfrm>
        <a:prstGeom prst="lef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63B0A5-E772-40A4-85AD-DA2332A0A153}">
      <dsp:nvSpPr>
        <dsp:cNvPr id="0" name=""/>
        <dsp:cNvSpPr/>
      </dsp:nvSpPr>
      <dsp:spPr>
        <a:xfrm>
          <a:off x="5374627" y="2205533"/>
          <a:ext cx="831051" cy="66484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rtl="0">
            <a:lnSpc>
              <a:spcPct val="90000"/>
            </a:lnSpc>
            <a:spcBef>
              <a:spcPct val="0"/>
            </a:spcBef>
            <a:spcAft>
              <a:spcPct val="35000"/>
            </a:spcAft>
          </a:pPr>
          <a:r>
            <a:rPr lang="en-US" sz="1000" kern="1200" dirty="0" smtClean="0"/>
            <a:t>3D </a:t>
          </a:r>
          <a:r>
            <a:rPr lang="en-US" sz="1000" kern="1200" dirty="0" err="1" smtClean="0"/>
            <a:t>Visualisation</a:t>
          </a:r>
          <a:r>
            <a:rPr lang="en-US" sz="1000" kern="1200" dirty="0" smtClean="0"/>
            <a:t> Software (QUT)</a:t>
          </a:r>
          <a:endParaRPr lang="en-AU" sz="1000" kern="1200" dirty="0"/>
        </a:p>
      </dsp:txBody>
      <dsp:txXfrm>
        <a:off x="5394100" y="2225006"/>
        <a:ext cx="792105" cy="625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50BDD-1AD4-4D02-B82A-F7DFFF7568FC}">
      <dsp:nvSpPr>
        <dsp:cNvPr id="0" name=""/>
        <dsp:cNvSpPr/>
      </dsp:nvSpPr>
      <dsp:spPr>
        <a:xfrm>
          <a:off x="2603387" y="1522969"/>
          <a:ext cx="1861406" cy="1861406"/>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AU" sz="1700" kern="1200" dirty="0" smtClean="0"/>
            <a:t>GVS Web</a:t>
          </a:r>
          <a:endParaRPr lang="en-AU" sz="1700" kern="1200" dirty="0"/>
        </a:p>
      </dsp:txBody>
      <dsp:txXfrm>
        <a:off x="2977612" y="1958994"/>
        <a:ext cx="1112956" cy="956802"/>
      </dsp:txXfrm>
    </dsp:sp>
    <dsp:sp modelId="{221C3500-9054-48B1-8180-FD971E205AB1}">
      <dsp:nvSpPr>
        <dsp:cNvPr id="0" name=""/>
        <dsp:cNvSpPr/>
      </dsp:nvSpPr>
      <dsp:spPr>
        <a:xfrm>
          <a:off x="2123415" y="2673657"/>
          <a:ext cx="1670663" cy="7107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AU" sz="1050" kern="1200" dirty="0" smtClean="0"/>
            <a:t> High-end GPU </a:t>
          </a:r>
          <a:endParaRPr lang="en-AU" sz="1050" kern="1200" dirty="0"/>
        </a:p>
        <a:p>
          <a:pPr marL="57150" lvl="1" indent="-57150" algn="l" defTabSz="466725">
            <a:lnSpc>
              <a:spcPct val="90000"/>
            </a:lnSpc>
            <a:spcBef>
              <a:spcPct val="0"/>
            </a:spcBef>
            <a:spcAft>
              <a:spcPct val="15000"/>
            </a:spcAft>
            <a:buChar char="••"/>
          </a:pPr>
          <a:r>
            <a:rPr lang="en-AU" sz="1050" kern="1200" dirty="0" smtClean="0"/>
            <a:t> Server based rendering</a:t>
          </a:r>
          <a:endParaRPr lang="en-AU" sz="1050" kern="1200" dirty="0"/>
        </a:p>
        <a:p>
          <a:pPr marL="57150" lvl="1" indent="-57150" algn="l" defTabSz="466725">
            <a:lnSpc>
              <a:spcPct val="90000"/>
            </a:lnSpc>
            <a:spcBef>
              <a:spcPct val="0"/>
            </a:spcBef>
            <a:spcAft>
              <a:spcPct val="15000"/>
            </a:spcAft>
            <a:buChar char="••"/>
          </a:pPr>
          <a:r>
            <a:rPr lang="en-AU" sz="1050" kern="1200" dirty="0" smtClean="0"/>
            <a:t> Provides Image stream</a:t>
          </a:r>
          <a:endParaRPr lang="en-AU" sz="1050" kern="1200" dirty="0"/>
        </a:p>
      </dsp:txBody>
      <dsp:txXfrm>
        <a:off x="2144231" y="2694473"/>
        <a:ext cx="1629031" cy="669086"/>
      </dsp:txXfrm>
    </dsp:sp>
    <dsp:sp modelId="{46B07678-B826-49D8-8141-735DEE00B89A}">
      <dsp:nvSpPr>
        <dsp:cNvPr id="0" name=""/>
        <dsp:cNvSpPr/>
      </dsp:nvSpPr>
      <dsp:spPr>
        <a:xfrm>
          <a:off x="1512170" y="1083000"/>
          <a:ext cx="1353750" cy="1353750"/>
        </a:xfrm>
        <a:prstGeom prst="gear6">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AU" sz="1700" kern="1200" dirty="0" smtClean="0"/>
            <a:t>Web Portal</a:t>
          </a:r>
          <a:endParaRPr lang="en-AU" sz="1700" kern="1200" dirty="0"/>
        </a:p>
      </dsp:txBody>
      <dsp:txXfrm>
        <a:off x="1852981" y="1425870"/>
        <a:ext cx="672128" cy="668010"/>
      </dsp:txXfrm>
    </dsp:sp>
    <dsp:sp modelId="{7473E6E9-4CD3-4C28-BE4A-0DE6EF68ABEB}">
      <dsp:nvSpPr>
        <dsp:cNvPr id="0" name=""/>
        <dsp:cNvSpPr/>
      </dsp:nvSpPr>
      <dsp:spPr>
        <a:xfrm>
          <a:off x="935805" y="2098312"/>
          <a:ext cx="1473758" cy="43997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AU" sz="1050" kern="1200" dirty="0" smtClean="0"/>
            <a:t>Web-based interface</a:t>
          </a:r>
          <a:endParaRPr lang="en-AU" sz="1050" kern="1200" dirty="0"/>
        </a:p>
        <a:p>
          <a:pPr marL="57150" lvl="1" indent="-57150" algn="l" defTabSz="466725">
            <a:lnSpc>
              <a:spcPct val="90000"/>
            </a:lnSpc>
            <a:spcBef>
              <a:spcPct val="0"/>
            </a:spcBef>
            <a:spcAft>
              <a:spcPct val="15000"/>
            </a:spcAft>
            <a:buChar char="••"/>
          </a:pPr>
          <a:r>
            <a:rPr lang="en-AU" sz="1050" kern="1200" dirty="0" smtClean="0"/>
            <a:t>HTML5 web sockets</a:t>
          </a:r>
          <a:endParaRPr lang="en-AU" sz="1050" kern="1200" dirty="0"/>
        </a:p>
      </dsp:txBody>
      <dsp:txXfrm>
        <a:off x="948691" y="2111198"/>
        <a:ext cx="1447986" cy="414198"/>
      </dsp:txXfrm>
    </dsp:sp>
    <dsp:sp modelId="{025783D4-6139-4DCB-B3F5-8544889BCE53}">
      <dsp:nvSpPr>
        <dsp:cNvPr id="0" name=""/>
        <dsp:cNvSpPr/>
      </dsp:nvSpPr>
      <dsp:spPr>
        <a:xfrm rot="20700000">
          <a:off x="2278626" y="149050"/>
          <a:ext cx="1326399" cy="1326399"/>
        </a:xfrm>
        <a:prstGeom prst="gear6">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AU" sz="1700" kern="1200" dirty="0" smtClean="0"/>
            <a:t>Viewing Device</a:t>
          </a:r>
          <a:endParaRPr lang="en-AU" sz="1700" kern="1200" dirty="0"/>
        </a:p>
      </dsp:txBody>
      <dsp:txXfrm rot="-20700000">
        <a:off x="2569544" y="439968"/>
        <a:ext cx="744562" cy="744562"/>
      </dsp:txXfrm>
    </dsp:sp>
    <dsp:sp modelId="{11DB8B15-33B1-45E4-A1D3-67020E32896A}">
      <dsp:nvSpPr>
        <dsp:cNvPr id="0" name=""/>
        <dsp:cNvSpPr/>
      </dsp:nvSpPr>
      <dsp:spPr>
        <a:xfrm>
          <a:off x="3437930" y="359973"/>
          <a:ext cx="869197" cy="8707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AU" sz="1050" kern="1200" dirty="0" smtClean="0"/>
            <a:t> Desktop</a:t>
          </a:r>
          <a:endParaRPr lang="en-AU" sz="1050" kern="1200" dirty="0"/>
        </a:p>
        <a:p>
          <a:pPr marL="57150" lvl="1" indent="-57150" algn="l" defTabSz="466725">
            <a:lnSpc>
              <a:spcPct val="90000"/>
            </a:lnSpc>
            <a:spcBef>
              <a:spcPct val="0"/>
            </a:spcBef>
            <a:spcAft>
              <a:spcPct val="15000"/>
            </a:spcAft>
            <a:buChar char="••"/>
          </a:pPr>
          <a:r>
            <a:rPr lang="en-AU" sz="1050" kern="1200" dirty="0" smtClean="0"/>
            <a:t> Tablet</a:t>
          </a:r>
          <a:endParaRPr lang="en-AU" sz="1050" kern="1200" dirty="0"/>
        </a:p>
        <a:p>
          <a:pPr marL="57150" lvl="1" indent="-57150" algn="l" defTabSz="466725">
            <a:lnSpc>
              <a:spcPct val="90000"/>
            </a:lnSpc>
            <a:spcBef>
              <a:spcPct val="0"/>
            </a:spcBef>
            <a:spcAft>
              <a:spcPct val="15000"/>
            </a:spcAft>
            <a:buChar char="••"/>
          </a:pPr>
          <a:r>
            <a:rPr lang="en-AU" sz="1050" kern="1200" dirty="0" smtClean="0"/>
            <a:t> Mobile</a:t>
          </a:r>
          <a:endParaRPr lang="en-AU" sz="1050" kern="1200" dirty="0"/>
        </a:p>
        <a:p>
          <a:pPr marL="57150" lvl="1" indent="-57150" algn="l" defTabSz="466725">
            <a:lnSpc>
              <a:spcPct val="90000"/>
            </a:lnSpc>
            <a:spcBef>
              <a:spcPct val="0"/>
            </a:spcBef>
            <a:spcAft>
              <a:spcPct val="15000"/>
            </a:spcAft>
            <a:buChar char="••"/>
          </a:pPr>
          <a:r>
            <a:rPr lang="en-AU" sz="1050" kern="1200" dirty="0" smtClean="0"/>
            <a:t> Surface</a:t>
          </a:r>
          <a:endParaRPr lang="en-AU" sz="1050" kern="1200" dirty="0"/>
        </a:p>
      </dsp:txBody>
      <dsp:txXfrm>
        <a:off x="3463388" y="385431"/>
        <a:ext cx="818281" cy="819792"/>
      </dsp:txXfrm>
    </dsp:sp>
    <dsp:sp modelId="{279F180D-4042-42EF-A086-50774535A719}">
      <dsp:nvSpPr>
        <dsp:cNvPr id="0" name=""/>
        <dsp:cNvSpPr/>
      </dsp:nvSpPr>
      <dsp:spPr>
        <a:xfrm>
          <a:off x="2451570" y="1246993"/>
          <a:ext cx="2382600" cy="2382600"/>
        </a:xfrm>
        <a:prstGeom prst="circularArrow">
          <a:avLst>
            <a:gd name="adj1" fmla="val 4687"/>
            <a:gd name="adj2" fmla="val 299029"/>
            <a:gd name="adj3" fmla="val 2493252"/>
            <a:gd name="adj4" fmla="val 15911549"/>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0B12C5-1C98-416A-9EE4-2F466761F3C6}">
      <dsp:nvSpPr>
        <dsp:cNvPr id="0" name=""/>
        <dsp:cNvSpPr/>
      </dsp:nvSpPr>
      <dsp:spPr>
        <a:xfrm>
          <a:off x="1280641" y="786942"/>
          <a:ext cx="1731108" cy="1731108"/>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E26FFB-105E-4544-9ACF-99141528A43B}">
      <dsp:nvSpPr>
        <dsp:cNvPr id="0" name=""/>
        <dsp:cNvSpPr/>
      </dsp:nvSpPr>
      <dsp:spPr>
        <a:xfrm>
          <a:off x="1971816" y="-138004"/>
          <a:ext cx="1866483" cy="1866483"/>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FB18A-5C67-4B47-841B-252C1A655B97}" type="datetimeFigureOut">
              <a:rPr lang="en-AU" smtClean="0"/>
              <a:t>19/09/2013</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35632-2984-4B1C-A548-43F924072827}" type="slidenum">
              <a:rPr lang="en-AU" smtClean="0"/>
              <a:t>‹#›</a:t>
            </a:fld>
            <a:endParaRPr lang="en-AU"/>
          </a:p>
        </p:txBody>
      </p:sp>
    </p:spTree>
    <p:extLst>
      <p:ext uri="{BB962C8B-B14F-4D97-AF65-F5344CB8AC3E}">
        <p14:creationId xmlns:p14="http://schemas.microsoft.com/office/powerpoint/2010/main" val="325826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Acknowledge co-authors</a:t>
            </a:r>
            <a:r>
              <a:rPr lang="en-AU" baseline="0" dirty="0" smtClean="0"/>
              <a:t> Peter, Helen, Particularly Allan and Malcolm</a:t>
            </a:r>
          </a:p>
          <a:p>
            <a:r>
              <a:rPr lang="en-AU" baseline="0" dirty="0" smtClean="0"/>
              <a:t>QUT – institute for future environments</a:t>
            </a:r>
          </a:p>
          <a:p>
            <a:r>
              <a:rPr lang="en-AU" baseline="0" dirty="0" smtClean="0"/>
              <a:t>My Background – computer science (not a </a:t>
            </a:r>
            <a:r>
              <a:rPr lang="en-AU" baseline="0" dirty="0" err="1" smtClean="0"/>
              <a:t>hydrogeologist</a:t>
            </a:r>
            <a:r>
              <a:rPr lang="en-AU" baseline="0" dirty="0" smtClean="0"/>
              <a:t>). Web development, databases and information management and delivery</a:t>
            </a:r>
          </a:p>
          <a:p>
            <a:r>
              <a:rPr lang="en-AU" baseline="0" dirty="0" smtClean="0"/>
              <a:t>I work for a centre which deals mainly in </a:t>
            </a:r>
            <a:r>
              <a:rPr lang="en-AU" baseline="0" dirty="0" err="1" smtClean="0"/>
              <a:t>eResearch</a:t>
            </a:r>
            <a:r>
              <a:rPr lang="en-AU" baseline="0" dirty="0" smtClean="0"/>
              <a:t>, applying technology and tools to improve information delivery decision making</a:t>
            </a:r>
          </a:p>
          <a:p>
            <a:endParaRPr lang="en-AU" baseline="0" dirty="0" smtClean="0"/>
          </a:p>
          <a:p>
            <a:r>
              <a:rPr lang="en-AU" baseline="0" dirty="0" smtClean="0"/>
              <a:t>Talk split into 2 parts. A bit of background on the VVG project to provide context</a:t>
            </a:r>
          </a:p>
          <a:p>
            <a:r>
              <a:rPr lang="en-AU" baseline="0" dirty="0" smtClean="0"/>
              <a:t>Demonstration of the 3D visualisation platform we have developed collaboratively with QUT</a:t>
            </a:r>
            <a:endParaRPr lang="en-AU" dirty="0"/>
          </a:p>
        </p:txBody>
      </p:sp>
      <p:sp>
        <p:nvSpPr>
          <p:cNvPr id="4" name="Slide Number Placeholder 3"/>
          <p:cNvSpPr>
            <a:spLocks noGrp="1"/>
          </p:cNvSpPr>
          <p:nvPr>
            <p:ph type="sldNum" sz="quarter" idx="10"/>
          </p:nvPr>
        </p:nvSpPr>
        <p:spPr/>
        <p:txBody>
          <a:bodyPr/>
          <a:lstStyle/>
          <a:p>
            <a:fld id="{29835632-2984-4B1C-A548-43F924072827}" type="slidenum">
              <a:rPr lang="en-AU" smtClean="0"/>
              <a:t>1</a:t>
            </a:fld>
            <a:endParaRPr lang="en-AU"/>
          </a:p>
        </p:txBody>
      </p:sp>
    </p:spTree>
    <p:extLst>
      <p:ext uri="{BB962C8B-B14F-4D97-AF65-F5344CB8AC3E}">
        <p14:creationId xmlns:p14="http://schemas.microsoft.com/office/powerpoint/2010/main" val="206223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Ill</a:t>
            </a:r>
            <a:r>
              <a:rPr lang="en-AU" baseline="0" dirty="0" smtClean="0"/>
              <a:t> just provide a bit of background on the Visualising Victoria’s Groundwater project</a:t>
            </a:r>
            <a:r>
              <a:rPr lang="en-AU" dirty="0" smtClean="0"/>
              <a:t> which I have been involved</a:t>
            </a:r>
            <a:r>
              <a:rPr lang="en-AU" baseline="0" dirty="0" smtClean="0"/>
              <a:t> with over the last 2 years. </a:t>
            </a:r>
          </a:p>
          <a:p>
            <a:r>
              <a:rPr lang="en-AU" baseline="0" dirty="0" smtClean="0"/>
              <a:t>Essentially the goal was to bring together/federate all the groundwater information for Victoria. We knew the Canadians had achieved this through the GIN so we knew it was possible. We knew the history/fractured state of groundwater information in Victoria and saw that as a University we could potentially fill a need. We had developed relationships with a number of important stakeholders and we put together a truly collaborative project.  </a:t>
            </a:r>
            <a:endParaRPr lang="en-AU" dirty="0"/>
          </a:p>
        </p:txBody>
      </p:sp>
      <p:sp>
        <p:nvSpPr>
          <p:cNvPr id="4" name="Slide Number Placeholder 3"/>
          <p:cNvSpPr>
            <a:spLocks noGrp="1"/>
          </p:cNvSpPr>
          <p:nvPr>
            <p:ph type="sldNum" sz="quarter" idx="10"/>
          </p:nvPr>
        </p:nvSpPr>
        <p:spPr/>
        <p:txBody>
          <a:bodyPr/>
          <a:lstStyle/>
          <a:p>
            <a:fld id="{29835632-2984-4B1C-A548-43F924072827}" type="slidenum">
              <a:rPr lang="en-AU" smtClean="0"/>
              <a:t>2</a:t>
            </a:fld>
            <a:endParaRPr lang="en-AU"/>
          </a:p>
        </p:txBody>
      </p:sp>
    </p:spTree>
    <p:extLst>
      <p:ext uri="{BB962C8B-B14F-4D97-AF65-F5344CB8AC3E}">
        <p14:creationId xmlns:p14="http://schemas.microsoft.com/office/powerpoint/2010/main" val="224917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Mention the state data custodians/providers (government departments)</a:t>
            </a:r>
          </a:p>
          <a:p>
            <a:r>
              <a:rPr lang="en-AU" dirty="0" err="1" smtClean="0"/>
              <a:t>NRCanada</a:t>
            </a:r>
            <a:r>
              <a:rPr lang="en-AU" baseline="0" dirty="0" smtClean="0"/>
              <a:t> for the vision</a:t>
            </a:r>
          </a:p>
          <a:p>
            <a:r>
              <a:rPr lang="en-AU" baseline="0" dirty="0" smtClean="0"/>
              <a:t>CSIRO technology. SISS Stack</a:t>
            </a:r>
          </a:p>
          <a:p>
            <a:r>
              <a:rPr lang="en-AU" baseline="0" dirty="0" smtClean="0"/>
              <a:t>Users: Water authorities, consultants</a:t>
            </a:r>
          </a:p>
          <a:p>
            <a:r>
              <a:rPr lang="en-AU" baseline="0" dirty="0" smtClean="0"/>
              <a:t>Various collaboration with other Universities</a:t>
            </a:r>
            <a:endParaRPr lang="en-AU" dirty="0"/>
          </a:p>
        </p:txBody>
      </p:sp>
      <p:sp>
        <p:nvSpPr>
          <p:cNvPr id="4" name="Slide Number Placeholder 3"/>
          <p:cNvSpPr>
            <a:spLocks noGrp="1"/>
          </p:cNvSpPr>
          <p:nvPr>
            <p:ph type="sldNum" sz="quarter" idx="10"/>
          </p:nvPr>
        </p:nvSpPr>
        <p:spPr/>
        <p:txBody>
          <a:bodyPr/>
          <a:lstStyle/>
          <a:p>
            <a:fld id="{29835632-2984-4B1C-A548-43F924072827}" type="slidenum">
              <a:rPr lang="en-AU" smtClean="0"/>
              <a:t>3</a:t>
            </a:fld>
            <a:endParaRPr lang="en-AU"/>
          </a:p>
        </p:txBody>
      </p:sp>
    </p:spTree>
    <p:extLst>
      <p:ext uri="{BB962C8B-B14F-4D97-AF65-F5344CB8AC3E}">
        <p14:creationId xmlns:p14="http://schemas.microsoft.com/office/powerpoint/2010/main" val="1553538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data sources</a:t>
            </a:r>
          </a:p>
          <a:p>
            <a:r>
              <a:rPr lang="en-AU" dirty="0" smtClean="0"/>
              <a:t>DEPI - The</a:t>
            </a:r>
            <a:r>
              <a:rPr lang="en-AU" baseline="0" dirty="0" smtClean="0"/>
              <a:t> Groundwater Management System, soon to become the WMIS</a:t>
            </a:r>
          </a:p>
          <a:p>
            <a:r>
              <a:rPr lang="en-AU" baseline="0" dirty="0" smtClean="0"/>
              <a:t>Victorian Aquifer Framework – Safe project 1.8mill project (in kind)</a:t>
            </a:r>
          </a:p>
          <a:p>
            <a:r>
              <a:rPr lang="en-AU" baseline="0" dirty="0" smtClean="0"/>
              <a:t>Geoscience Victoria – Seamless geology &amp; GEDIS</a:t>
            </a:r>
          </a:p>
          <a:p>
            <a:r>
              <a:rPr lang="en-AU" baseline="0" dirty="0" smtClean="0"/>
              <a:t>DEPI – FFSR salinity research database</a:t>
            </a:r>
          </a:p>
          <a:p>
            <a:endParaRPr lang="en-AU" dirty="0"/>
          </a:p>
        </p:txBody>
      </p:sp>
      <p:sp>
        <p:nvSpPr>
          <p:cNvPr id="4" name="Slide Number Placeholder 3"/>
          <p:cNvSpPr>
            <a:spLocks noGrp="1"/>
          </p:cNvSpPr>
          <p:nvPr>
            <p:ph type="sldNum" sz="quarter" idx="10"/>
          </p:nvPr>
        </p:nvSpPr>
        <p:spPr/>
        <p:txBody>
          <a:bodyPr/>
          <a:lstStyle/>
          <a:p>
            <a:fld id="{29835632-2984-4B1C-A548-43F924072827}" type="slidenum">
              <a:rPr lang="en-AU" smtClean="0"/>
              <a:t>4</a:t>
            </a:fld>
            <a:endParaRPr lang="en-AU"/>
          </a:p>
        </p:txBody>
      </p:sp>
    </p:spTree>
    <p:extLst>
      <p:ext uri="{BB962C8B-B14F-4D97-AF65-F5344CB8AC3E}">
        <p14:creationId xmlns:p14="http://schemas.microsoft.com/office/powerpoint/2010/main" val="315985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is the information architecture </a:t>
            </a:r>
          </a:p>
          <a:p>
            <a:r>
              <a:rPr lang="en-AU" dirty="0" smtClean="0"/>
              <a:t>Data</a:t>
            </a:r>
            <a:r>
              <a:rPr lang="en-AU" baseline="0" dirty="0" smtClean="0"/>
              <a:t> custodians, data provision (best available)</a:t>
            </a:r>
          </a:p>
          <a:p>
            <a:r>
              <a:rPr lang="en-AU" baseline="0" dirty="0" smtClean="0"/>
              <a:t>Data types</a:t>
            </a:r>
          </a:p>
          <a:p>
            <a:r>
              <a:rPr lang="en-AU" baseline="0" dirty="0" smtClean="0"/>
              <a:t>Spatial data processing and delivery</a:t>
            </a:r>
          </a:p>
          <a:p>
            <a:r>
              <a:rPr lang="en-AU" baseline="0" dirty="0" smtClean="0"/>
              <a:t>Web-based interfaces/applications</a:t>
            </a:r>
          </a:p>
          <a:p>
            <a:r>
              <a:rPr lang="en-AU" baseline="0" dirty="0" smtClean="0"/>
              <a:t>End users</a:t>
            </a:r>
          </a:p>
          <a:p>
            <a:endParaRPr lang="en-AU" dirty="0"/>
          </a:p>
        </p:txBody>
      </p:sp>
      <p:sp>
        <p:nvSpPr>
          <p:cNvPr id="4" name="Slide Number Placeholder 3"/>
          <p:cNvSpPr>
            <a:spLocks noGrp="1"/>
          </p:cNvSpPr>
          <p:nvPr>
            <p:ph type="sldNum" sz="quarter" idx="10"/>
          </p:nvPr>
        </p:nvSpPr>
        <p:spPr/>
        <p:txBody>
          <a:bodyPr/>
          <a:lstStyle/>
          <a:p>
            <a:fld id="{29835632-2984-4B1C-A548-43F924072827}" type="slidenum">
              <a:rPr lang="en-AU" smtClean="0"/>
              <a:t>5</a:t>
            </a:fld>
            <a:endParaRPr lang="en-AU"/>
          </a:p>
        </p:txBody>
      </p:sp>
    </p:spTree>
    <p:extLst>
      <p:ext uri="{BB962C8B-B14F-4D97-AF65-F5344CB8AC3E}">
        <p14:creationId xmlns:p14="http://schemas.microsoft.com/office/powerpoint/2010/main" val="258863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Ok, so a bit of background on 3D on the web.</a:t>
            </a:r>
          </a:p>
          <a:p>
            <a:r>
              <a:rPr lang="en-AU" dirty="0" smtClean="0"/>
              <a:t>The web wasn’t really designed for this kind of information</a:t>
            </a:r>
            <a:r>
              <a:rPr lang="en-AU" baseline="0" dirty="0" smtClean="0"/>
              <a:t> delivery.</a:t>
            </a:r>
          </a:p>
          <a:p>
            <a:r>
              <a:rPr lang="en-AU" baseline="0" dirty="0" smtClean="0"/>
              <a:t>The traditional method generally involved the use of 3</a:t>
            </a:r>
            <a:r>
              <a:rPr lang="en-AU" baseline="30000" dirty="0" smtClean="0"/>
              <a:t>rd</a:t>
            </a:r>
            <a:r>
              <a:rPr lang="en-AU" baseline="0" dirty="0" smtClean="0"/>
              <a:t> party plugins or add-on software. There are some great examples of this kind of technology and the Canadian GIN example was our inspiration and benchmark for user experience.</a:t>
            </a:r>
          </a:p>
          <a:p>
            <a:r>
              <a:rPr lang="en-AU" baseline="0" dirty="0" smtClean="0"/>
              <a:t>Over recent years, there has been a significant change in the capability of web browsers through support for HTML5. </a:t>
            </a:r>
          </a:p>
          <a:p>
            <a:r>
              <a:rPr lang="en-AU" baseline="0" dirty="0" smtClean="0"/>
              <a:t>Highly interactive and immersive. We have been playing with this technology for bore construction diagrams and interactive water chemistry plots.</a:t>
            </a:r>
          </a:p>
          <a:p>
            <a:r>
              <a:rPr lang="en-AU" baseline="0" dirty="0" smtClean="0"/>
              <a:t>Limitations on the complexity and size of the data models  </a:t>
            </a:r>
            <a:endParaRPr lang="en-AU" dirty="0"/>
          </a:p>
        </p:txBody>
      </p:sp>
      <p:sp>
        <p:nvSpPr>
          <p:cNvPr id="4" name="Slide Number Placeholder 3"/>
          <p:cNvSpPr>
            <a:spLocks noGrp="1"/>
          </p:cNvSpPr>
          <p:nvPr>
            <p:ph type="sldNum" sz="quarter" idx="10"/>
          </p:nvPr>
        </p:nvSpPr>
        <p:spPr/>
        <p:txBody>
          <a:bodyPr/>
          <a:lstStyle/>
          <a:p>
            <a:fld id="{29835632-2984-4B1C-A548-43F924072827}" type="slidenum">
              <a:rPr lang="en-AU" smtClean="0"/>
              <a:t>6</a:t>
            </a:fld>
            <a:endParaRPr lang="en-AU"/>
          </a:p>
        </p:txBody>
      </p:sp>
    </p:spTree>
    <p:extLst>
      <p:ext uri="{BB962C8B-B14F-4D97-AF65-F5344CB8AC3E}">
        <p14:creationId xmlns:p14="http://schemas.microsoft.com/office/powerpoint/2010/main" val="3417353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a:t>
            </a:r>
            <a:r>
              <a:rPr lang="en-AU" baseline="0" dirty="0" smtClean="0"/>
              <a:t> had seen the GVS system through the wonderful fly-through videos on the GVS website. The capabilities were far more than we had seen to date. The fact that the system was based on open source technology lead us to meet with Mal and Allan and I guess we got their combined brains thinking about how we could web-enable the GVS through a web-interface like VVG. Allan James is responsible for the concept we came up with and for the lion share of development.  So the architecture we came up with used some new browser capabilities through HTML5 web sockets to create a communication channel between the end users browser and the GVS running on a high-end server GPU. As the user moves the mouse and interacts with the scene, the communication channel sends requests to the GVS to render the adjusted scene and it sends back and image stream to the browser. It ends up like a video of numerous image frames being sent to the browser from the server. We don’t need any processing power on the end user device. </a:t>
            </a:r>
            <a:endParaRPr lang="en-AU" dirty="0"/>
          </a:p>
        </p:txBody>
      </p:sp>
      <p:sp>
        <p:nvSpPr>
          <p:cNvPr id="4" name="Slide Number Placeholder 3"/>
          <p:cNvSpPr>
            <a:spLocks noGrp="1"/>
          </p:cNvSpPr>
          <p:nvPr>
            <p:ph type="sldNum" sz="quarter" idx="10"/>
          </p:nvPr>
        </p:nvSpPr>
        <p:spPr/>
        <p:txBody>
          <a:bodyPr/>
          <a:lstStyle/>
          <a:p>
            <a:fld id="{29835632-2984-4B1C-A548-43F924072827}" type="slidenum">
              <a:rPr lang="en-AU" smtClean="0"/>
              <a:t>7</a:t>
            </a:fld>
            <a:endParaRPr lang="en-AU"/>
          </a:p>
        </p:txBody>
      </p:sp>
    </p:spTree>
    <p:extLst>
      <p:ext uri="{BB962C8B-B14F-4D97-AF65-F5344CB8AC3E}">
        <p14:creationId xmlns:p14="http://schemas.microsoft.com/office/powerpoint/2010/main" val="6409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91630"/>
            <a:ext cx="7772400" cy="1102519"/>
          </a:xfrm>
        </p:spPr>
        <p:txBody>
          <a:bodyPr/>
          <a:lstStyle>
            <a:lvl1pPr>
              <a:defRPr>
                <a:solidFill>
                  <a:srgbClr val="365F9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2EACE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4" name="Date Placeholder 3"/>
          <p:cNvSpPr>
            <a:spLocks noGrp="1"/>
          </p:cNvSpPr>
          <p:nvPr>
            <p:ph type="dt" sz="half" idx="10"/>
          </p:nvPr>
        </p:nvSpPr>
        <p:spPr/>
        <p:txBody>
          <a:bodyPr/>
          <a:lstStyle/>
          <a:p>
            <a:fld id="{CC352C29-6E7D-46EF-996E-46E4EF14FF53}" type="datetimeFigureOut">
              <a:rPr lang="en-AU" smtClean="0"/>
              <a:t>19/09/2013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8E1DA3-8BCB-4321-ACB3-A21435B98869}" type="slidenum">
              <a:rPr lang="en-AU" smtClean="0"/>
              <a:t>‹#›</a:t>
            </a:fld>
            <a:endParaRPr lang="en-AU"/>
          </a:p>
        </p:txBody>
      </p:sp>
    </p:spTree>
    <p:extLst>
      <p:ext uri="{BB962C8B-B14F-4D97-AF65-F5344CB8AC3E}">
        <p14:creationId xmlns:p14="http://schemas.microsoft.com/office/powerpoint/2010/main" val="3962755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50333" y="1400175"/>
            <a:ext cx="8034867" cy="840693"/>
          </a:xfr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C352C29-6E7D-46EF-996E-46E4EF14FF53}" type="datetimeFigureOut">
              <a:rPr lang="en-AU" smtClean="0"/>
              <a:t>19/09/2013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8E1DA3-8BCB-4321-ACB3-A21435B98869}" type="slidenum">
              <a:rPr lang="en-AU" smtClean="0"/>
              <a:t>‹#›</a:t>
            </a:fld>
            <a:endParaRPr lang="en-AU"/>
          </a:p>
        </p:txBody>
      </p:sp>
    </p:spTree>
    <p:extLst>
      <p:ext uri="{BB962C8B-B14F-4D97-AF65-F5344CB8AC3E}">
        <p14:creationId xmlns:p14="http://schemas.microsoft.com/office/powerpoint/2010/main" val="29804229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403350"/>
            <a:ext cx="1955800" cy="319127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39552" y="1403350"/>
            <a:ext cx="5937448" cy="31912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CC352C29-6E7D-46EF-996E-46E4EF14FF53}" type="datetimeFigureOut">
              <a:rPr lang="en-AU" smtClean="0"/>
              <a:t>19/09/2013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8E1DA3-8BCB-4321-ACB3-A21435B98869}" type="slidenum">
              <a:rPr lang="en-AU" smtClean="0"/>
              <a:t>‹#›</a:t>
            </a:fld>
            <a:endParaRPr lang="en-AU"/>
          </a:p>
        </p:txBody>
      </p:sp>
    </p:spTree>
    <p:extLst>
      <p:ext uri="{BB962C8B-B14F-4D97-AF65-F5344CB8AC3E}">
        <p14:creationId xmlns:p14="http://schemas.microsoft.com/office/powerpoint/2010/main" val="36139537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550334" y="2260600"/>
            <a:ext cx="8034867" cy="23340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CC352C29-6E7D-46EF-996E-46E4EF14FF53}" type="datetimeFigureOut">
              <a:rPr lang="en-AU" smtClean="0"/>
              <a:t>19/09/2013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8E1DA3-8BCB-4321-ACB3-A21435B98869}" type="slidenum">
              <a:rPr lang="en-AU" smtClean="0"/>
              <a:t>‹#›</a:t>
            </a:fld>
            <a:endParaRPr lang="en-AU"/>
          </a:p>
        </p:txBody>
      </p:sp>
    </p:spTree>
    <p:extLst>
      <p:ext uri="{BB962C8B-B14F-4D97-AF65-F5344CB8AC3E}">
        <p14:creationId xmlns:p14="http://schemas.microsoft.com/office/powerpoint/2010/main" val="34843815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27835"/>
            <a:ext cx="7738119" cy="998897"/>
          </a:xfrm>
        </p:spPr>
        <p:txBody>
          <a:bodyPr anchor="t"/>
          <a:lstStyle>
            <a:lvl1pPr algn="l">
              <a:defRPr sz="4000" b="1" cap="all"/>
            </a:lvl1pPr>
          </a:lstStyle>
          <a:p>
            <a:r>
              <a:rPr lang="en-US" smtClean="0"/>
              <a:t>Click to edit Master title style</a:t>
            </a:r>
            <a:endParaRPr lang="en-AU" dirty="0"/>
          </a:p>
        </p:txBody>
      </p:sp>
      <p:sp>
        <p:nvSpPr>
          <p:cNvPr id="3" name="Text Placeholder 2"/>
          <p:cNvSpPr>
            <a:spLocks noGrp="1"/>
          </p:cNvSpPr>
          <p:nvPr>
            <p:ph type="body" idx="1"/>
          </p:nvPr>
        </p:nvSpPr>
        <p:spPr>
          <a:xfrm>
            <a:off x="722314" y="2180035"/>
            <a:ext cx="7738119" cy="1125140"/>
          </a:xfrm>
        </p:spPr>
        <p:txBody>
          <a:bodyPr anchor="b"/>
          <a:lstStyle>
            <a:lvl1pPr marL="0" indent="0">
              <a:buNone/>
              <a:defRPr sz="2000">
                <a:solidFill>
                  <a:srgbClr val="2EACE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352C29-6E7D-46EF-996E-46E4EF14FF53}" type="datetimeFigureOut">
              <a:rPr lang="en-AU" smtClean="0"/>
              <a:t>19/09/2013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8E1DA3-8BCB-4321-ACB3-A21435B98869}" type="slidenum">
              <a:rPr lang="en-AU" smtClean="0"/>
              <a:t>‹#›</a:t>
            </a:fld>
            <a:endParaRPr lang="en-AU"/>
          </a:p>
        </p:txBody>
      </p:sp>
    </p:spTree>
    <p:extLst>
      <p:ext uri="{BB962C8B-B14F-4D97-AF65-F5344CB8AC3E}">
        <p14:creationId xmlns:p14="http://schemas.microsoft.com/office/powerpoint/2010/main" val="3189231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51543" y="2260600"/>
            <a:ext cx="3948449" cy="2334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4"/>
          <p:cNvSpPr>
            <a:spLocks noGrp="1"/>
          </p:cNvSpPr>
          <p:nvPr>
            <p:ph type="dt" sz="half" idx="10"/>
          </p:nvPr>
        </p:nvSpPr>
        <p:spPr/>
        <p:txBody>
          <a:bodyPr/>
          <a:lstStyle/>
          <a:p>
            <a:fld id="{CC352C29-6E7D-46EF-996E-46E4EF14FF53}" type="datetimeFigureOut">
              <a:rPr lang="en-AU" smtClean="0"/>
              <a:t>19/09/2013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88E1DA3-8BCB-4321-ACB3-A21435B98869}" type="slidenum">
              <a:rPr lang="en-AU" smtClean="0"/>
              <a:t>‹#›</a:t>
            </a:fld>
            <a:endParaRPr lang="en-AU"/>
          </a:p>
        </p:txBody>
      </p:sp>
      <p:sp>
        <p:nvSpPr>
          <p:cNvPr id="9" name="Content Placeholder 2"/>
          <p:cNvSpPr>
            <a:spLocks noGrp="1"/>
          </p:cNvSpPr>
          <p:nvPr>
            <p:ph sz="half" idx="13"/>
          </p:nvPr>
        </p:nvSpPr>
        <p:spPr>
          <a:xfrm>
            <a:off x="4644008" y="2260600"/>
            <a:ext cx="3941192" cy="2334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4288032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550333" y="2266950"/>
            <a:ext cx="3996268" cy="4605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0334" y="2733768"/>
            <a:ext cx="3996267" cy="18608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Date Placeholder 6"/>
          <p:cNvSpPr>
            <a:spLocks noGrp="1"/>
          </p:cNvSpPr>
          <p:nvPr>
            <p:ph type="dt" sz="half" idx="10"/>
          </p:nvPr>
        </p:nvSpPr>
        <p:spPr/>
        <p:txBody>
          <a:bodyPr/>
          <a:lstStyle/>
          <a:p>
            <a:fld id="{CC352C29-6E7D-46EF-996E-46E4EF14FF53}" type="datetimeFigureOut">
              <a:rPr lang="en-AU" smtClean="0"/>
              <a:t>19/09/2013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88E1DA3-8BCB-4321-ACB3-A21435B98869}" type="slidenum">
              <a:rPr lang="en-AU" smtClean="0"/>
              <a:t>‹#›</a:t>
            </a:fld>
            <a:endParaRPr lang="en-AU"/>
          </a:p>
        </p:txBody>
      </p:sp>
      <p:sp>
        <p:nvSpPr>
          <p:cNvPr id="14" name="Text Placeholder 2"/>
          <p:cNvSpPr>
            <a:spLocks noGrp="1"/>
          </p:cNvSpPr>
          <p:nvPr>
            <p:ph type="body" idx="13"/>
          </p:nvPr>
        </p:nvSpPr>
        <p:spPr>
          <a:xfrm>
            <a:off x="4591246" y="2266765"/>
            <a:ext cx="3996268" cy="4605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3"/>
          <p:cNvSpPr>
            <a:spLocks noGrp="1"/>
          </p:cNvSpPr>
          <p:nvPr>
            <p:ph sz="half" idx="14"/>
          </p:nvPr>
        </p:nvSpPr>
        <p:spPr>
          <a:xfrm>
            <a:off x="4591247" y="2733583"/>
            <a:ext cx="3996267" cy="18608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7207834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C352C29-6E7D-46EF-996E-46E4EF14FF53}" type="datetimeFigureOut">
              <a:rPr lang="en-AU" smtClean="0"/>
              <a:t>19/09/2013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88E1DA3-8BCB-4321-ACB3-A21435B98869}" type="slidenum">
              <a:rPr lang="en-AU" smtClean="0"/>
              <a:t>‹#›</a:t>
            </a:fld>
            <a:endParaRPr lang="en-AU"/>
          </a:p>
        </p:txBody>
      </p:sp>
    </p:spTree>
    <p:extLst>
      <p:ext uri="{BB962C8B-B14F-4D97-AF65-F5344CB8AC3E}">
        <p14:creationId xmlns:p14="http://schemas.microsoft.com/office/powerpoint/2010/main" val="13520510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52C29-6E7D-46EF-996E-46E4EF14FF53}" type="datetimeFigureOut">
              <a:rPr lang="en-AU" smtClean="0"/>
              <a:t>19/09/2013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88E1DA3-8BCB-4321-ACB3-A21435B98869}" type="slidenum">
              <a:rPr lang="en-AU" smtClean="0"/>
              <a:t>‹#›</a:t>
            </a:fld>
            <a:endParaRPr lang="en-AU"/>
          </a:p>
        </p:txBody>
      </p:sp>
    </p:spTree>
    <p:extLst>
      <p:ext uri="{BB962C8B-B14F-4D97-AF65-F5344CB8AC3E}">
        <p14:creationId xmlns:p14="http://schemas.microsoft.com/office/powerpoint/2010/main" val="4275166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3" y="1400175"/>
            <a:ext cx="2925961" cy="901545"/>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1" y="1400175"/>
            <a:ext cx="5027083" cy="31944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539553" y="2301721"/>
            <a:ext cx="2925961" cy="22929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52C29-6E7D-46EF-996E-46E4EF14FF53}" type="datetimeFigureOut">
              <a:rPr lang="en-AU" smtClean="0"/>
              <a:t>19/09/2013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88E1DA3-8BCB-4321-ACB3-A21435B98869}" type="slidenum">
              <a:rPr lang="en-AU" smtClean="0"/>
              <a:t>‹#›</a:t>
            </a:fld>
            <a:endParaRPr lang="en-AU"/>
          </a:p>
        </p:txBody>
      </p:sp>
    </p:spTree>
    <p:extLst>
      <p:ext uri="{BB962C8B-B14F-4D97-AF65-F5344CB8AC3E}">
        <p14:creationId xmlns:p14="http://schemas.microsoft.com/office/powerpoint/2010/main" val="23548787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1403350"/>
            <a:ext cx="5486400" cy="21423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352C29-6E7D-46EF-996E-46E4EF14FF53}" type="datetimeFigureOut">
              <a:rPr lang="en-AU" smtClean="0"/>
              <a:t>19/09/2013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88E1DA3-8BCB-4321-ACB3-A21435B98869}" type="slidenum">
              <a:rPr lang="en-AU" smtClean="0"/>
              <a:t>‹#›</a:t>
            </a:fld>
            <a:endParaRPr lang="en-AU"/>
          </a:p>
        </p:txBody>
      </p:sp>
    </p:spTree>
    <p:extLst>
      <p:ext uri="{BB962C8B-B14F-4D97-AF65-F5344CB8AC3E}">
        <p14:creationId xmlns:p14="http://schemas.microsoft.com/office/powerpoint/2010/main" val="16679233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K:\CECC\Projects\Visualising Victoria's Groundwater (VVG) Project\Newsletter\VVG UB Header 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648"/>
            <a:ext cx="9149768" cy="41502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50333" y="1409700"/>
            <a:ext cx="8034867" cy="831168"/>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550333" y="2260600"/>
            <a:ext cx="8034867" cy="23340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352C29-6E7D-46EF-996E-46E4EF14FF53}" type="datetimeFigureOut">
              <a:rPr lang="en-AU" smtClean="0"/>
              <a:t>19/09/2013</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8E1DA3-8BCB-4321-ACB3-A21435B98869}" type="slidenum">
              <a:rPr lang="en-AU" smtClean="0"/>
              <a:t>‹#›</a:t>
            </a:fld>
            <a:endParaRPr lang="en-AU" dirty="0"/>
          </a:p>
        </p:txBody>
      </p:sp>
    </p:spTree>
    <p:extLst>
      <p:ext uri="{BB962C8B-B14F-4D97-AF65-F5344CB8AC3E}">
        <p14:creationId xmlns:p14="http://schemas.microsoft.com/office/powerpoint/2010/main" val="2068037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365F9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rgbClr val="2EACE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vvg.org.au/"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file:///E:\vvg\vvg_gvs_hd2\vvg_gvs_hd2.mp4"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9582"/>
            <a:ext cx="9152688" cy="1620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8"/>
          <p:cNvSpPr>
            <a:spLocks noGrp="1"/>
          </p:cNvSpPr>
          <p:nvPr>
            <p:ph type="ctrTitle"/>
          </p:nvPr>
        </p:nvSpPr>
        <p:spPr>
          <a:xfrm>
            <a:off x="395536" y="1113588"/>
            <a:ext cx="7772400" cy="1102519"/>
          </a:xfrm>
        </p:spPr>
        <p:txBody>
          <a:bodyPr>
            <a:noAutofit/>
          </a:bodyPr>
          <a:lstStyle/>
          <a:p>
            <a:pPr>
              <a:lnSpc>
                <a:spcPts val="4000"/>
              </a:lnSpc>
            </a:pPr>
            <a:r>
              <a:rPr lang="en-AU" sz="3600" dirty="0" smtClean="0"/>
              <a:t>Web-based visualisation of 3D Groundwater models</a:t>
            </a:r>
            <a:endParaRPr lang="en-AU" sz="3600" dirty="0"/>
          </a:p>
        </p:txBody>
      </p:sp>
      <p:sp>
        <p:nvSpPr>
          <p:cNvPr id="11" name="TextBox 10"/>
          <p:cNvSpPr txBox="1"/>
          <p:nvPr/>
        </p:nvSpPr>
        <p:spPr>
          <a:xfrm>
            <a:off x="95698" y="4260925"/>
            <a:ext cx="6070095" cy="830997"/>
          </a:xfrm>
          <a:prstGeom prst="rect">
            <a:avLst/>
          </a:prstGeom>
          <a:noFill/>
        </p:spPr>
        <p:txBody>
          <a:bodyPr wrap="square" rtlCol="0">
            <a:spAutoFit/>
          </a:bodyPr>
          <a:lstStyle/>
          <a:p>
            <a:pPr algn="ctr"/>
            <a:r>
              <a:rPr lang="en-AU" sz="1200" dirty="0" smtClean="0">
                <a:solidFill>
                  <a:schemeClr val="accent1">
                    <a:lumMod val="75000"/>
                  </a:schemeClr>
                </a:solidFill>
              </a:rPr>
              <a:t>Andrew MacLeod, Peter </a:t>
            </a:r>
            <a:r>
              <a:rPr lang="en-AU" sz="1200" dirty="0" err="1" smtClean="0">
                <a:solidFill>
                  <a:schemeClr val="accent1">
                    <a:lumMod val="75000"/>
                  </a:schemeClr>
                </a:solidFill>
              </a:rPr>
              <a:t>Dahlhaus</a:t>
            </a:r>
            <a:r>
              <a:rPr lang="en-AU" sz="1200" dirty="0" smtClean="0">
                <a:solidFill>
                  <a:schemeClr val="accent1">
                    <a:lumMod val="75000"/>
                  </a:schemeClr>
                </a:solidFill>
              </a:rPr>
              <a:t> &amp; Helen Thompson</a:t>
            </a:r>
          </a:p>
          <a:p>
            <a:pPr algn="ctr"/>
            <a:r>
              <a:rPr lang="en-AU" sz="1200" i="1" dirty="0" smtClean="0">
                <a:solidFill>
                  <a:schemeClr val="accent1">
                    <a:lumMod val="75000"/>
                  </a:schemeClr>
                </a:solidFill>
              </a:rPr>
              <a:t>University of Ballarat, Mt Helen, Victoria, Australia</a:t>
            </a:r>
          </a:p>
          <a:p>
            <a:pPr algn="ctr"/>
            <a:r>
              <a:rPr lang="en-AU" sz="1200" dirty="0" smtClean="0">
                <a:solidFill>
                  <a:schemeClr val="accent1">
                    <a:lumMod val="75000"/>
                  </a:schemeClr>
                </a:solidFill>
              </a:rPr>
              <a:t>Allan James and Malcolm Cox</a:t>
            </a:r>
          </a:p>
          <a:p>
            <a:pPr algn="ctr"/>
            <a:r>
              <a:rPr lang="en-AU" sz="1200" i="1" dirty="0" smtClean="0">
                <a:solidFill>
                  <a:schemeClr val="accent1">
                    <a:lumMod val="75000"/>
                  </a:schemeClr>
                </a:solidFill>
              </a:rPr>
              <a:t>Queensland University of Technology, Brisbane, Queensland, Australia</a:t>
            </a:r>
            <a:endParaRPr lang="en-AU" sz="1200" i="1" dirty="0">
              <a:solidFill>
                <a:schemeClr val="accent1">
                  <a:lumMod val="75000"/>
                </a:schemeClr>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302948"/>
            <a:ext cx="2664297" cy="1773076"/>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302948"/>
            <a:ext cx="2724838" cy="1764196"/>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4360894"/>
            <a:ext cx="1728192" cy="3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2240" y="4805108"/>
            <a:ext cx="1944216" cy="261272"/>
          </a:xfrm>
          <a:prstGeom prst="rect">
            <a:avLst/>
          </a:prstGeom>
        </p:spPr>
      </p:pic>
    </p:spTree>
    <p:extLst>
      <p:ext uri="{BB962C8B-B14F-4D97-AF65-F5344CB8AC3E}">
        <p14:creationId xmlns:p14="http://schemas.microsoft.com/office/powerpoint/2010/main" val="1039239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059582"/>
            <a:ext cx="9152688" cy="1620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p:cNvSpPr>
            <a:spLocks noGrp="1"/>
          </p:cNvSpPr>
          <p:nvPr>
            <p:ph type="title"/>
          </p:nvPr>
        </p:nvSpPr>
        <p:spPr>
          <a:xfrm>
            <a:off x="0" y="1059582"/>
            <a:ext cx="9144000" cy="702078"/>
          </a:xfrm>
        </p:spPr>
        <p:txBody>
          <a:bodyPr>
            <a:normAutofit/>
          </a:bodyPr>
          <a:lstStyle/>
          <a:p>
            <a:r>
              <a:rPr lang="en-AU" sz="3600" dirty="0" smtClean="0"/>
              <a:t>Thankyou</a:t>
            </a:r>
            <a:endParaRPr lang="en-AU" sz="3600" dirty="0"/>
          </a:p>
        </p:txBody>
      </p:sp>
      <p:sp>
        <p:nvSpPr>
          <p:cNvPr id="6" name="Rectangle 12"/>
          <p:cNvSpPr txBox="1">
            <a:spLocks/>
          </p:cNvSpPr>
          <p:nvPr/>
        </p:nvSpPr>
        <p:spPr>
          <a:xfrm>
            <a:off x="391503" y="1923678"/>
            <a:ext cx="8356961" cy="1008112"/>
          </a:xfrm>
          <a:prstGeom prst="rect">
            <a:avLst/>
          </a:prstGeom>
        </p:spPr>
        <p:txBody>
          <a:bodyPr vert="horz" lIns="114128" tIns="57064" rIns="114128" bIns="57064" rtlCol="0">
            <a:normAutofit/>
          </a:bodyPr>
          <a:lstStyle>
            <a:lvl1pPr marL="342900" indent="-342900" algn="l" defTabSz="914400" rtl="0" eaLnBrk="1" latinLnBrk="0" hangingPunct="1">
              <a:spcBef>
                <a:spcPct val="20000"/>
              </a:spcBef>
              <a:buFont typeface="Arial" pitchFamily="34" charset="0"/>
              <a:buChar char="•"/>
              <a:defRPr sz="3200" b="1" kern="1200">
                <a:solidFill>
                  <a:srgbClr val="2EACE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b="0" dirty="0" smtClean="0">
                <a:solidFill>
                  <a:srgbClr val="365F91"/>
                </a:solidFill>
              </a:rPr>
              <a:t>Primary funding supplied by the State </a:t>
            </a:r>
            <a:r>
              <a:rPr lang="en-AU" sz="2400" b="0" dirty="0">
                <a:solidFill>
                  <a:srgbClr val="365F91"/>
                </a:solidFill>
              </a:rPr>
              <a:t>G</a:t>
            </a:r>
            <a:r>
              <a:rPr lang="en-AU" sz="2400" b="0" dirty="0" smtClean="0">
                <a:solidFill>
                  <a:srgbClr val="365F91"/>
                </a:solidFill>
              </a:rPr>
              <a:t>overnment of Victoria</a:t>
            </a:r>
          </a:p>
          <a:p>
            <a:pPr lvl="1"/>
            <a:r>
              <a:rPr lang="en-AU" sz="2000" b="0" dirty="0" smtClean="0">
                <a:solidFill>
                  <a:srgbClr val="365F91"/>
                </a:solidFill>
              </a:rPr>
              <a:t>Broadband Enabled </a:t>
            </a:r>
            <a:r>
              <a:rPr lang="en-AU" sz="2000" b="0" dirty="0">
                <a:solidFill>
                  <a:srgbClr val="365F91"/>
                </a:solidFill>
              </a:rPr>
              <a:t>I</a:t>
            </a:r>
            <a:r>
              <a:rPr lang="en-AU" sz="2000" b="0" dirty="0" smtClean="0">
                <a:solidFill>
                  <a:srgbClr val="365F91"/>
                </a:solidFill>
              </a:rPr>
              <a:t>nnovation </a:t>
            </a:r>
            <a:r>
              <a:rPr lang="en-AU" sz="2000" b="0" dirty="0">
                <a:solidFill>
                  <a:srgbClr val="365F91"/>
                </a:solidFill>
              </a:rPr>
              <a:t>P</a:t>
            </a:r>
            <a:r>
              <a:rPr lang="en-AU" sz="2000" b="0" dirty="0" smtClean="0">
                <a:solidFill>
                  <a:srgbClr val="365F91"/>
                </a:solidFill>
              </a:rPr>
              <a:t>rogram (BEIP)</a:t>
            </a:r>
          </a:p>
          <a:p>
            <a:endParaRPr lang="en-AU" b="0" dirty="0" smtClean="0">
              <a:solidFill>
                <a:srgbClr val="365F91"/>
              </a:solidFill>
            </a:endParaRPr>
          </a:p>
          <a:p>
            <a:pPr marL="0" indent="0" defTabSz="569913">
              <a:buFont typeface="Arial" pitchFamily="34" charset="0"/>
              <a:buNone/>
            </a:pPr>
            <a:endParaRPr lang="en-AU" sz="2400" dirty="0" smtClean="0">
              <a:latin typeface="+mj-lt"/>
              <a:cs typeface="Times New Roman" pitchFamily="18" charset="0"/>
            </a:endParaRPr>
          </a:p>
          <a:p>
            <a:pPr lvl="1" defTabSz="569913"/>
            <a:endParaRPr lang="en-AU" sz="2400" dirty="0" smtClean="0">
              <a:latin typeface="+mj-lt"/>
              <a:cs typeface="Times New Roman" pitchFamily="18" charset="0"/>
            </a:endParaRPr>
          </a:p>
        </p:txBody>
      </p:sp>
      <p:pic>
        <p:nvPicPr>
          <p:cNvPr id="5" name="Picture 2" descr="http://www.vvg.org.au/cb_pages/images/vic_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075806"/>
            <a:ext cx="1224136" cy="70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780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059582"/>
            <a:ext cx="9152688" cy="1620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12"/>
          <p:cNvSpPr txBox="1">
            <a:spLocks/>
          </p:cNvSpPr>
          <p:nvPr/>
        </p:nvSpPr>
        <p:spPr>
          <a:xfrm>
            <a:off x="391503" y="1779662"/>
            <a:ext cx="8356961" cy="1134126"/>
          </a:xfrm>
          <a:prstGeom prst="rect">
            <a:avLst/>
          </a:prstGeom>
        </p:spPr>
        <p:txBody>
          <a:bodyPr vert="horz" lIns="114128" tIns="57064" rIns="114128" bIns="57064" rtlCol="0">
            <a:normAutofit/>
          </a:bodyPr>
          <a:lstStyle>
            <a:lvl1pPr marL="342900" indent="-342900" algn="l" defTabSz="914400" rtl="0" eaLnBrk="1" latinLnBrk="0" hangingPunct="1">
              <a:spcBef>
                <a:spcPct val="20000"/>
              </a:spcBef>
              <a:buFont typeface="Arial" pitchFamily="34" charset="0"/>
              <a:buChar char="•"/>
              <a:defRPr sz="3200" b="1" kern="1200">
                <a:solidFill>
                  <a:srgbClr val="2EACE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AU" sz="2000" b="0" i="1" dirty="0" smtClean="0">
                <a:solidFill>
                  <a:srgbClr val="365F91"/>
                </a:solidFill>
              </a:rPr>
              <a:t>VVG is an interoperable web-GIS that federates groundwater data from disparate sources to assist water managers make the correct choices for the sustainable use of a precious resource</a:t>
            </a:r>
          </a:p>
          <a:p>
            <a:pPr marL="0" indent="0" defTabSz="569913">
              <a:buFont typeface="Arial" pitchFamily="34" charset="0"/>
              <a:buNone/>
            </a:pPr>
            <a:endParaRPr lang="en-AU" sz="2000" dirty="0" smtClean="0">
              <a:latin typeface="+mj-lt"/>
              <a:cs typeface="Times New Roman" pitchFamily="18" charset="0"/>
            </a:endParaRPr>
          </a:p>
          <a:p>
            <a:pPr lvl="1" defTabSz="569913"/>
            <a:endParaRPr lang="en-AU" sz="2000" dirty="0" smtClean="0">
              <a:latin typeface="+mj-lt"/>
              <a:cs typeface="Times New Roman" pitchFamily="18" charset="0"/>
            </a:endParaRPr>
          </a:p>
        </p:txBody>
      </p:sp>
      <p:pic>
        <p:nvPicPr>
          <p:cNvPr id="8" name="Picture 7" descr="Portal1.PNG">
            <a:hlinkClick r:id="rId3"/>
          </p:cNvPr>
          <p:cNvPicPr>
            <a:picLocks noChangeAspect="1"/>
          </p:cNvPicPr>
          <p:nvPr/>
        </p:nvPicPr>
        <p:blipFill>
          <a:blip r:embed="rId4" cstate="print"/>
          <a:srcRect l="1106" t="2751" r="1106" b="2751"/>
          <a:stretch>
            <a:fillRect/>
          </a:stretch>
        </p:blipFill>
        <p:spPr>
          <a:xfrm>
            <a:off x="823551" y="3082277"/>
            <a:ext cx="2092265" cy="1363710"/>
          </a:xfrm>
          <a:prstGeom prst="rect">
            <a:avLst/>
          </a:prstGeom>
        </p:spPr>
      </p:pic>
      <p:pic>
        <p:nvPicPr>
          <p:cNvPr id="9" name="Picture 8" descr="Salinity.PNG"/>
          <p:cNvPicPr>
            <a:picLocks noChangeAspect="1"/>
          </p:cNvPicPr>
          <p:nvPr/>
        </p:nvPicPr>
        <p:blipFill>
          <a:blip r:embed="rId5" cstate="print"/>
          <a:srcRect l="1195" t="2751" r="1144" b="2751"/>
          <a:stretch>
            <a:fillRect/>
          </a:stretch>
        </p:blipFill>
        <p:spPr>
          <a:xfrm>
            <a:off x="3563888" y="3098250"/>
            <a:ext cx="2016224" cy="1363710"/>
          </a:xfrm>
          <a:prstGeom prst="rect">
            <a:avLst/>
          </a:prstGeom>
        </p:spPr>
      </p:pic>
      <p:sp>
        <p:nvSpPr>
          <p:cNvPr id="11" name="TextBox 10"/>
          <p:cNvSpPr txBox="1"/>
          <p:nvPr/>
        </p:nvSpPr>
        <p:spPr>
          <a:xfrm>
            <a:off x="3275856" y="4443958"/>
            <a:ext cx="3277016" cy="646331"/>
          </a:xfrm>
          <a:prstGeom prst="rect">
            <a:avLst/>
          </a:prstGeom>
          <a:noFill/>
        </p:spPr>
        <p:txBody>
          <a:bodyPr wrap="square" rtlCol="0">
            <a:spAutoFit/>
          </a:bodyPr>
          <a:lstStyle/>
          <a:p>
            <a:r>
              <a:rPr lang="en-AU" sz="2800" kern="700" dirty="0" smtClean="0">
                <a:solidFill>
                  <a:schemeClr val="tx2">
                    <a:lumMod val="60000"/>
                    <a:lumOff val="40000"/>
                  </a:schemeClr>
                </a:solidFill>
                <a:latin typeface="+mj-lt"/>
              </a:rPr>
              <a:t>www.vv</a:t>
            </a:r>
            <a:r>
              <a:rPr lang="en-AU" sz="2800" dirty="0" smtClean="0">
                <a:solidFill>
                  <a:schemeClr val="tx2">
                    <a:lumMod val="60000"/>
                    <a:lumOff val="40000"/>
                  </a:schemeClr>
                </a:solidFill>
                <a:latin typeface="+mj-lt"/>
              </a:rPr>
              <a:t>g.org.au</a:t>
            </a:r>
            <a:r>
              <a:rPr lang="en-AU" sz="3600" dirty="0" smtClean="0">
                <a:solidFill>
                  <a:schemeClr val="tx2">
                    <a:lumMod val="60000"/>
                    <a:lumOff val="40000"/>
                  </a:schemeClr>
                </a:solidFill>
                <a:latin typeface="+mj-lt"/>
              </a:rPr>
              <a:t> </a:t>
            </a:r>
            <a:endParaRPr lang="en-AU" sz="3600" dirty="0">
              <a:solidFill>
                <a:schemeClr val="tx2">
                  <a:lumMod val="60000"/>
                  <a:lumOff val="40000"/>
                </a:schemeClr>
              </a:solidFill>
              <a:latin typeface="+mj-lt"/>
            </a:endParaRP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2164" y="3111810"/>
            <a:ext cx="2134252" cy="1334177"/>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a:spLocks noGrp="1"/>
          </p:cNvSpPr>
          <p:nvPr>
            <p:ph type="title"/>
          </p:nvPr>
        </p:nvSpPr>
        <p:spPr>
          <a:xfrm>
            <a:off x="0" y="1113588"/>
            <a:ext cx="9144000" cy="702078"/>
          </a:xfrm>
        </p:spPr>
        <p:txBody>
          <a:bodyPr>
            <a:normAutofit/>
          </a:bodyPr>
          <a:lstStyle/>
          <a:p>
            <a:r>
              <a:rPr lang="en-AU" sz="3600" dirty="0" smtClean="0"/>
              <a:t>Background</a:t>
            </a:r>
            <a:endParaRPr lang="en-AU" sz="3600" dirty="0"/>
          </a:p>
        </p:txBody>
      </p:sp>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4704492"/>
            <a:ext cx="1728192" cy="3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2240" y="4707331"/>
            <a:ext cx="2133650" cy="261272"/>
          </a:xfrm>
          <a:prstGeom prst="rect">
            <a:avLst/>
          </a:prstGeom>
        </p:spPr>
      </p:pic>
    </p:spTree>
    <p:extLst>
      <p:ext uri="{BB962C8B-B14F-4D97-AF65-F5344CB8AC3E}">
        <p14:creationId xmlns:p14="http://schemas.microsoft.com/office/powerpoint/2010/main" val="798433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059582"/>
            <a:ext cx="9152688" cy="1620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0" y="1113588"/>
            <a:ext cx="9144000" cy="702078"/>
          </a:xfrm>
        </p:spPr>
        <p:txBody>
          <a:bodyPr>
            <a:normAutofit/>
          </a:bodyPr>
          <a:lstStyle/>
          <a:p>
            <a:r>
              <a:rPr lang="en-AU" sz="3600" dirty="0" smtClean="0"/>
              <a:t>Partners</a:t>
            </a:r>
            <a:endParaRPr lang="en-AU" sz="3600" dirty="0"/>
          </a:p>
        </p:txBody>
      </p:sp>
      <p:pic>
        <p:nvPicPr>
          <p:cNvPr id="1026" name="Picture 2" descr="http://www.vvg.org.au/cb_pages/images/vic_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2012975"/>
            <a:ext cx="703438" cy="4071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vvg.org.au/cb_pages/images/anu_log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75" y="2743478"/>
            <a:ext cx="1055157" cy="4643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vvg.org.au/cb_pages/images/dse_log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2059410"/>
            <a:ext cx="1195845" cy="3143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vg.org.au/cb_pages/images/nrcanada_logo(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1923679"/>
            <a:ext cx="1055157" cy="5857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vvg.org.au/cb_pages/images/csiro_logo(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2801" y="2657754"/>
            <a:ext cx="633094" cy="6357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vvg.org.au/cb_pages/images/versi_logo(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323" y="2754193"/>
            <a:ext cx="1055157" cy="4429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vvg.org.au/cb_pages/images/dpi_logo(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3478987"/>
            <a:ext cx="1195845" cy="3000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vvg.org.au/cb_pages/images/srw_logo(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7050" y="3411121"/>
            <a:ext cx="1055157" cy="4357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vvg.org.au/cb_pages/images/gmw_logo(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6923" y="3314680"/>
            <a:ext cx="844125" cy="6286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vvg.org.au/cb_pages/images/theiss_logo(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82916" y="1923679"/>
            <a:ext cx="984813" cy="58578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vvg.org.au/cb_pages/images/senversa_logo(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6663" y="2714904"/>
            <a:ext cx="1055157" cy="52149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vvg.org.au/cb_pages/images/crcsi_logo(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15666" y="3473967"/>
            <a:ext cx="10551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vvg.org.au/cb_pages/images/vmwc_logo.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52801" y="4083919"/>
            <a:ext cx="703438" cy="72866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www.vvg.org.au/cb_pages/images/cecc_logo.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04048" y="4083919"/>
            <a:ext cx="1055157" cy="72866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www.vvg.org.au/cb_pages/images/UOB_logo_2010_30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2791" y="4241509"/>
            <a:ext cx="1266189" cy="3571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7584" y="4345846"/>
            <a:ext cx="1656184" cy="3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373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059582"/>
            <a:ext cx="9152688" cy="1620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7" name="Diagram 6"/>
          <p:cNvGraphicFramePr/>
          <p:nvPr>
            <p:extLst>
              <p:ext uri="{D42A27DB-BD31-4B8C-83A1-F6EECF244321}">
                <p14:modId xmlns:p14="http://schemas.microsoft.com/office/powerpoint/2010/main" val="163167998"/>
              </p:ext>
            </p:extLst>
          </p:nvPr>
        </p:nvGraphicFramePr>
        <p:xfrm>
          <a:off x="1114986" y="1851670"/>
          <a:ext cx="7057414" cy="3132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a:spLocks noGrp="1"/>
          </p:cNvSpPr>
          <p:nvPr>
            <p:ph type="title"/>
          </p:nvPr>
        </p:nvSpPr>
        <p:spPr>
          <a:xfrm>
            <a:off x="0" y="1059582"/>
            <a:ext cx="9144000" cy="702078"/>
          </a:xfrm>
        </p:spPr>
        <p:txBody>
          <a:bodyPr>
            <a:normAutofit/>
          </a:bodyPr>
          <a:lstStyle/>
          <a:p>
            <a:r>
              <a:rPr lang="en-AU" sz="3600" dirty="0" smtClean="0"/>
              <a:t>Interoperable: a data consumer</a:t>
            </a:r>
            <a:endParaRPr lang="en-AU" sz="3600" dirty="0"/>
          </a:p>
        </p:txBody>
      </p:sp>
    </p:spTree>
    <p:extLst>
      <p:ext uri="{BB962C8B-B14F-4D97-AF65-F5344CB8AC3E}">
        <p14:creationId xmlns:p14="http://schemas.microsoft.com/office/powerpoint/2010/main" val="2289779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a:p>
        </p:txBody>
      </p:sp>
      <p:pic>
        <p:nvPicPr>
          <p:cNvPr id="4" name="Picture 3" descr="VVG architecture 2010.jpg"/>
          <p:cNvPicPr>
            <a:picLocks noChangeAspect="1"/>
          </p:cNvPicPr>
          <p:nvPr/>
        </p:nvPicPr>
        <p:blipFill>
          <a:blip r:embed="rId3" cstate="print"/>
          <a:srcRect l="12988" t="21356"/>
          <a:stretch>
            <a:fillRect/>
          </a:stretch>
        </p:blipFill>
        <p:spPr>
          <a:xfrm>
            <a:off x="200202" y="177483"/>
            <a:ext cx="8764286" cy="4966017"/>
          </a:xfrm>
          <a:prstGeom prst="rect">
            <a:avLst/>
          </a:prstGeom>
        </p:spPr>
      </p:pic>
    </p:spTree>
    <p:extLst>
      <p:ext uri="{BB962C8B-B14F-4D97-AF65-F5344CB8AC3E}">
        <p14:creationId xmlns:p14="http://schemas.microsoft.com/office/powerpoint/2010/main" val="94211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059582"/>
            <a:ext cx="9152688" cy="1620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p:cNvSpPr>
            <a:spLocks noGrp="1"/>
          </p:cNvSpPr>
          <p:nvPr>
            <p:ph type="title"/>
          </p:nvPr>
        </p:nvSpPr>
        <p:spPr>
          <a:xfrm>
            <a:off x="0" y="1131590"/>
            <a:ext cx="9144000" cy="702078"/>
          </a:xfrm>
        </p:spPr>
        <p:txBody>
          <a:bodyPr>
            <a:normAutofit/>
          </a:bodyPr>
          <a:lstStyle/>
          <a:p>
            <a:r>
              <a:rPr lang="en-AU" sz="3600" dirty="0" smtClean="0"/>
              <a:t>Web-based 3D visualisation</a:t>
            </a:r>
            <a:endParaRPr lang="en-AU" sz="3600" dirty="0"/>
          </a:p>
        </p:txBody>
      </p:sp>
      <p:sp>
        <p:nvSpPr>
          <p:cNvPr id="6" name="Rectangle 12"/>
          <p:cNvSpPr txBox="1">
            <a:spLocks/>
          </p:cNvSpPr>
          <p:nvPr/>
        </p:nvSpPr>
        <p:spPr>
          <a:xfrm>
            <a:off x="391503" y="1923678"/>
            <a:ext cx="8356961" cy="3078342"/>
          </a:xfrm>
          <a:prstGeom prst="rect">
            <a:avLst/>
          </a:prstGeom>
        </p:spPr>
        <p:txBody>
          <a:bodyPr vert="horz" lIns="114128" tIns="57064" rIns="114128" bIns="57064" rtlCol="0">
            <a:normAutofit fontScale="85000" lnSpcReduction="20000"/>
          </a:bodyPr>
          <a:lstStyle>
            <a:lvl1pPr marL="342900" indent="-342900" algn="l" defTabSz="914400" rtl="0" eaLnBrk="1" latinLnBrk="0" hangingPunct="1">
              <a:spcBef>
                <a:spcPct val="20000"/>
              </a:spcBef>
              <a:buFont typeface="Arial" pitchFamily="34" charset="0"/>
              <a:buChar char="•"/>
              <a:defRPr sz="3200" b="1" kern="1200">
                <a:solidFill>
                  <a:srgbClr val="2EACE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b="0" dirty="0" smtClean="0">
                <a:solidFill>
                  <a:srgbClr val="365F91"/>
                </a:solidFill>
              </a:rPr>
              <a:t>Traditional methods</a:t>
            </a:r>
          </a:p>
          <a:p>
            <a:pPr lvl="1"/>
            <a:r>
              <a:rPr lang="en-AU" b="0" dirty="0" smtClean="0">
                <a:solidFill>
                  <a:srgbClr val="365F91"/>
                </a:solidFill>
              </a:rPr>
              <a:t>VRML and X3D</a:t>
            </a:r>
          </a:p>
          <a:p>
            <a:pPr lvl="2"/>
            <a:r>
              <a:rPr lang="en-AU" sz="2300" dirty="0" smtClean="0">
                <a:solidFill>
                  <a:srgbClr val="365F91"/>
                </a:solidFill>
              </a:rPr>
              <a:t>Generally require a browser plugin</a:t>
            </a:r>
          </a:p>
          <a:p>
            <a:pPr lvl="2"/>
            <a:r>
              <a:rPr lang="en-AU" sz="2300" dirty="0" smtClean="0">
                <a:solidFill>
                  <a:srgbClr val="365F91"/>
                </a:solidFill>
              </a:rPr>
              <a:t>Natural Resources Canada – Groundwater Information Network (GIN) </a:t>
            </a:r>
          </a:p>
          <a:p>
            <a:r>
              <a:rPr lang="en-AU" b="0" dirty="0" smtClean="0">
                <a:solidFill>
                  <a:srgbClr val="365F91"/>
                </a:solidFill>
              </a:rPr>
              <a:t>Recent advancements</a:t>
            </a:r>
          </a:p>
          <a:p>
            <a:pPr lvl="1"/>
            <a:r>
              <a:rPr lang="en-AU" b="0" dirty="0" smtClean="0">
                <a:solidFill>
                  <a:srgbClr val="365F91"/>
                </a:solidFill>
              </a:rPr>
              <a:t>HTML5 and </a:t>
            </a:r>
            <a:r>
              <a:rPr lang="en-AU" b="0" dirty="0" err="1" smtClean="0">
                <a:solidFill>
                  <a:srgbClr val="365F91"/>
                </a:solidFill>
              </a:rPr>
              <a:t>WebGL</a:t>
            </a:r>
            <a:endParaRPr lang="en-AU" b="0" dirty="0" smtClean="0">
              <a:solidFill>
                <a:srgbClr val="365F91"/>
              </a:solidFill>
            </a:endParaRPr>
          </a:p>
          <a:p>
            <a:pPr lvl="2"/>
            <a:r>
              <a:rPr lang="en-AU" b="0" dirty="0" smtClean="0">
                <a:solidFill>
                  <a:srgbClr val="365F91"/>
                </a:solidFill>
              </a:rPr>
              <a:t>Makes use of graphic processing capability of the viewing device</a:t>
            </a:r>
          </a:p>
          <a:p>
            <a:pPr lvl="2"/>
            <a:r>
              <a:rPr lang="en-AU" dirty="0" smtClean="0">
                <a:solidFill>
                  <a:srgbClr val="365F91"/>
                </a:solidFill>
              </a:rPr>
              <a:t>Once loaded, interactivity is excellent</a:t>
            </a:r>
            <a:endParaRPr lang="en-AU" b="0" dirty="0" smtClean="0">
              <a:solidFill>
                <a:srgbClr val="365F91"/>
              </a:solidFill>
            </a:endParaRPr>
          </a:p>
          <a:p>
            <a:pPr lvl="1" defTabSz="569913"/>
            <a:endParaRPr lang="en-AU" sz="2400" dirty="0" smtClean="0">
              <a:latin typeface="+mj-lt"/>
              <a:cs typeface="Times New Roman" pitchFamily="18" charset="0"/>
            </a:endParaRPr>
          </a:p>
        </p:txBody>
      </p:sp>
    </p:spTree>
    <p:extLst>
      <p:ext uri="{BB962C8B-B14F-4D97-AF65-F5344CB8AC3E}">
        <p14:creationId xmlns:p14="http://schemas.microsoft.com/office/powerpoint/2010/main" val="2584481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059582"/>
            <a:ext cx="915268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p:cNvSpPr>
            <a:spLocks noGrp="1"/>
          </p:cNvSpPr>
          <p:nvPr>
            <p:ph type="title"/>
          </p:nvPr>
        </p:nvSpPr>
        <p:spPr>
          <a:xfrm>
            <a:off x="0" y="1059582"/>
            <a:ext cx="9144000" cy="702078"/>
          </a:xfrm>
        </p:spPr>
        <p:txBody>
          <a:bodyPr>
            <a:normAutofit/>
          </a:bodyPr>
          <a:lstStyle/>
          <a:p>
            <a:r>
              <a:rPr lang="en-AU" sz="3600" dirty="0" smtClean="0"/>
              <a:t>The solution: a marriage</a:t>
            </a:r>
            <a:endParaRPr lang="en-AU" sz="3600" dirty="0"/>
          </a:p>
        </p:txBody>
      </p:sp>
      <p:graphicFrame>
        <p:nvGraphicFramePr>
          <p:cNvPr id="3" name="Diagram 2"/>
          <p:cNvGraphicFramePr/>
          <p:nvPr>
            <p:extLst>
              <p:ext uri="{D42A27DB-BD31-4B8C-83A1-F6EECF244321}">
                <p14:modId xmlns:p14="http://schemas.microsoft.com/office/powerpoint/2010/main" val="463317352"/>
              </p:ext>
            </p:extLst>
          </p:nvPr>
        </p:nvGraphicFramePr>
        <p:xfrm>
          <a:off x="3923928" y="1635646"/>
          <a:ext cx="540060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2"/>
          <p:cNvSpPr txBox="1">
            <a:spLocks/>
          </p:cNvSpPr>
          <p:nvPr/>
        </p:nvSpPr>
        <p:spPr>
          <a:xfrm>
            <a:off x="179512" y="1851670"/>
            <a:ext cx="4608512" cy="3150350"/>
          </a:xfrm>
          <a:prstGeom prst="rect">
            <a:avLst/>
          </a:prstGeom>
        </p:spPr>
        <p:txBody>
          <a:bodyPr vert="horz" lIns="114128" tIns="57064" rIns="114128" bIns="57064" rtlCol="0">
            <a:noAutofit/>
          </a:bodyPr>
          <a:lstStyle>
            <a:lvl1pPr marL="342900" indent="-342900" algn="l" defTabSz="914400" rtl="0" eaLnBrk="1" latinLnBrk="0" hangingPunct="1">
              <a:spcBef>
                <a:spcPct val="20000"/>
              </a:spcBef>
              <a:buFont typeface="Arial" pitchFamily="34" charset="0"/>
              <a:buChar char="•"/>
              <a:defRPr sz="3200" b="1" kern="1200">
                <a:solidFill>
                  <a:srgbClr val="2EACE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400" dirty="0" smtClean="0">
                <a:solidFill>
                  <a:srgbClr val="365F91"/>
                </a:solidFill>
              </a:rPr>
              <a:t>Groundwater </a:t>
            </a:r>
            <a:r>
              <a:rPr lang="en-AU" sz="1400" dirty="0">
                <a:solidFill>
                  <a:srgbClr val="365F91"/>
                </a:solidFill>
              </a:rPr>
              <a:t>Visualisation </a:t>
            </a:r>
            <a:r>
              <a:rPr lang="en-AU" sz="1400" dirty="0" smtClean="0">
                <a:solidFill>
                  <a:srgbClr val="365F91"/>
                </a:solidFill>
              </a:rPr>
              <a:t>System (GVS)</a:t>
            </a:r>
          </a:p>
          <a:p>
            <a:pPr lvl="1"/>
            <a:r>
              <a:rPr lang="en-AU" sz="1200" b="0" dirty="0" smtClean="0">
                <a:solidFill>
                  <a:srgbClr val="365F91"/>
                </a:solidFill>
              </a:rPr>
              <a:t>Powerful, desktop based system</a:t>
            </a:r>
          </a:p>
          <a:p>
            <a:pPr lvl="1"/>
            <a:r>
              <a:rPr lang="en-AU" sz="1200" b="0" dirty="0" smtClean="0">
                <a:solidFill>
                  <a:srgbClr val="365F91"/>
                </a:solidFill>
              </a:rPr>
              <a:t>Based on open source technology</a:t>
            </a:r>
          </a:p>
          <a:p>
            <a:r>
              <a:rPr lang="en-AU" sz="1400" dirty="0" smtClean="0">
                <a:solidFill>
                  <a:srgbClr val="365F91"/>
                </a:solidFill>
              </a:rPr>
              <a:t>Visualising Victoria’s Groundwater (VVG)</a:t>
            </a:r>
          </a:p>
          <a:p>
            <a:pPr lvl="1"/>
            <a:r>
              <a:rPr lang="en-AU" sz="1200" b="0" dirty="0" smtClean="0">
                <a:solidFill>
                  <a:srgbClr val="365F91"/>
                </a:solidFill>
              </a:rPr>
              <a:t>Intuitive, web-based delivery system</a:t>
            </a:r>
          </a:p>
          <a:p>
            <a:pPr lvl="1"/>
            <a:r>
              <a:rPr lang="en-AU" sz="1200" b="0" dirty="0" smtClean="0">
                <a:solidFill>
                  <a:srgbClr val="365F91"/>
                </a:solidFill>
              </a:rPr>
              <a:t>Based on open source technology</a:t>
            </a:r>
            <a:endParaRPr lang="en-AU" sz="1200" b="0" dirty="0">
              <a:solidFill>
                <a:srgbClr val="365F91"/>
              </a:solidFill>
            </a:endParaRPr>
          </a:p>
          <a:p>
            <a:r>
              <a:rPr lang="en-AU" sz="1400" dirty="0" smtClean="0">
                <a:solidFill>
                  <a:srgbClr val="365F91"/>
                </a:solidFill>
              </a:rPr>
              <a:t>The marriage</a:t>
            </a:r>
          </a:p>
          <a:p>
            <a:pPr lvl="1"/>
            <a:r>
              <a:rPr lang="en-AU" sz="1200" b="0" dirty="0" smtClean="0">
                <a:solidFill>
                  <a:srgbClr val="365F91"/>
                </a:solidFill>
              </a:rPr>
              <a:t>Web-based access via 2D map (VVG)</a:t>
            </a:r>
          </a:p>
          <a:p>
            <a:pPr lvl="1"/>
            <a:r>
              <a:rPr lang="en-AU" sz="1200" b="0" dirty="0" smtClean="0">
                <a:solidFill>
                  <a:srgbClr val="365F91"/>
                </a:solidFill>
              </a:rPr>
              <a:t>Rendering </a:t>
            </a:r>
            <a:r>
              <a:rPr lang="en-AU" sz="1200" b="0" dirty="0">
                <a:solidFill>
                  <a:srgbClr val="365F91"/>
                </a:solidFill>
              </a:rPr>
              <a:t>occurs </a:t>
            </a:r>
            <a:r>
              <a:rPr lang="en-AU" sz="1200" b="0" dirty="0" smtClean="0">
                <a:solidFill>
                  <a:srgbClr val="365F91"/>
                </a:solidFill>
              </a:rPr>
              <a:t>on a remote server (GVS)</a:t>
            </a:r>
          </a:p>
          <a:p>
            <a:pPr lvl="1"/>
            <a:r>
              <a:rPr lang="en-AU" sz="1200" b="0" dirty="0" smtClean="0">
                <a:solidFill>
                  <a:srgbClr val="365F91"/>
                </a:solidFill>
              </a:rPr>
              <a:t>Image stream delivered from server to browser</a:t>
            </a:r>
          </a:p>
          <a:p>
            <a:pPr lvl="2"/>
            <a:r>
              <a:rPr lang="en-AU" sz="1100" dirty="0" smtClean="0">
                <a:solidFill>
                  <a:srgbClr val="365F91"/>
                </a:solidFill>
              </a:rPr>
              <a:t>HTML5 </a:t>
            </a:r>
            <a:r>
              <a:rPr lang="en-AU" sz="1100" dirty="0">
                <a:solidFill>
                  <a:srgbClr val="365F91"/>
                </a:solidFill>
              </a:rPr>
              <a:t>web sockets to provide real-time </a:t>
            </a:r>
            <a:r>
              <a:rPr lang="en-AU" sz="1100" dirty="0" smtClean="0">
                <a:solidFill>
                  <a:srgbClr val="365F91"/>
                </a:solidFill>
              </a:rPr>
              <a:t>interactivity</a:t>
            </a:r>
          </a:p>
          <a:p>
            <a:pPr lvl="2"/>
            <a:r>
              <a:rPr lang="en-AU" sz="1100" dirty="0" smtClean="0">
                <a:solidFill>
                  <a:srgbClr val="365F91"/>
                </a:solidFill>
              </a:rPr>
              <a:t>Low latency, full duplex communication</a:t>
            </a:r>
            <a:endParaRPr lang="en-AU" sz="1100" dirty="0">
              <a:solidFill>
                <a:srgbClr val="365F91"/>
              </a:solidFill>
            </a:endParaRPr>
          </a:p>
          <a:p>
            <a:pPr lvl="1"/>
            <a:r>
              <a:rPr lang="en-AU" sz="1200" b="0" dirty="0">
                <a:solidFill>
                  <a:srgbClr val="365F91"/>
                </a:solidFill>
              </a:rPr>
              <a:t>No processing requirement on the end user </a:t>
            </a:r>
            <a:r>
              <a:rPr lang="en-AU" sz="1200" b="0" dirty="0" smtClean="0">
                <a:solidFill>
                  <a:srgbClr val="365F91"/>
                </a:solidFill>
              </a:rPr>
              <a:t>device</a:t>
            </a:r>
            <a:endParaRPr lang="en-AU" sz="1100" b="0" dirty="0" smtClean="0">
              <a:latin typeface="+mj-lt"/>
              <a:cs typeface="Times New Roman" pitchFamily="18" charset="0"/>
            </a:endParaRPr>
          </a:p>
        </p:txBody>
      </p:sp>
    </p:spTree>
    <p:extLst>
      <p:ext uri="{BB962C8B-B14F-4D97-AF65-F5344CB8AC3E}">
        <p14:creationId xmlns:p14="http://schemas.microsoft.com/office/powerpoint/2010/main" val="4225129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9582"/>
            <a:ext cx="9152688" cy="1620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0" y="1221600"/>
            <a:ext cx="9144000" cy="702078"/>
          </a:xfrm>
          <a:prstGeom prst="rect">
            <a:avLst/>
          </a:prstGeom>
        </p:spPr>
        <p:txBody>
          <a:bodyPr>
            <a:normAutofit/>
          </a:bodyPr>
          <a:lstStyle>
            <a:lvl1pPr algn="ctr" defTabSz="914400" rtl="0" eaLnBrk="1" latinLnBrk="0" hangingPunct="1">
              <a:spcBef>
                <a:spcPct val="0"/>
              </a:spcBef>
              <a:buNone/>
              <a:defRPr sz="4400" b="1" kern="1200">
                <a:solidFill>
                  <a:srgbClr val="365F91"/>
                </a:solidFill>
                <a:latin typeface="+mj-lt"/>
                <a:ea typeface="+mj-ea"/>
                <a:cs typeface="+mj-cs"/>
              </a:defRPr>
            </a:lvl1pPr>
          </a:lstStyle>
          <a:p>
            <a:r>
              <a:rPr lang="en-AU" sz="3600" dirty="0" smtClean="0"/>
              <a:t>Demonstration video</a:t>
            </a:r>
            <a:endParaRPr lang="en-AU" sz="3600" dirty="0"/>
          </a:p>
        </p:txBody>
      </p:sp>
      <p:pic>
        <p:nvPicPr>
          <p:cNvPr id="8" name="Picture 3">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0864" y="2031690"/>
            <a:ext cx="4425687" cy="210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046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059582"/>
            <a:ext cx="9152688" cy="1620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p:cNvSpPr>
            <a:spLocks noGrp="1"/>
          </p:cNvSpPr>
          <p:nvPr>
            <p:ph type="title"/>
          </p:nvPr>
        </p:nvSpPr>
        <p:spPr>
          <a:xfrm>
            <a:off x="0" y="1149592"/>
            <a:ext cx="9144000" cy="702078"/>
          </a:xfrm>
        </p:spPr>
        <p:txBody>
          <a:bodyPr>
            <a:normAutofit/>
          </a:bodyPr>
          <a:lstStyle/>
          <a:p>
            <a:r>
              <a:rPr lang="en-AU" sz="3600" dirty="0" smtClean="0"/>
              <a:t>What’s next</a:t>
            </a:r>
            <a:endParaRPr lang="en-AU" sz="3600" dirty="0"/>
          </a:p>
        </p:txBody>
      </p:sp>
      <p:sp>
        <p:nvSpPr>
          <p:cNvPr id="6" name="Rectangle 12"/>
          <p:cNvSpPr txBox="1">
            <a:spLocks/>
          </p:cNvSpPr>
          <p:nvPr/>
        </p:nvSpPr>
        <p:spPr>
          <a:xfrm>
            <a:off x="391503" y="1923678"/>
            <a:ext cx="8356961" cy="3024336"/>
          </a:xfrm>
          <a:prstGeom prst="rect">
            <a:avLst/>
          </a:prstGeom>
        </p:spPr>
        <p:txBody>
          <a:bodyPr vert="horz" lIns="114128" tIns="57064" rIns="114128" bIns="57064" rtlCol="0">
            <a:normAutofit fontScale="47500" lnSpcReduction="20000"/>
          </a:bodyPr>
          <a:lstStyle>
            <a:lvl1pPr marL="342900" indent="-342900" algn="l" defTabSz="914400" rtl="0" eaLnBrk="1" latinLnBrk="0" hangingPunct="1">
              <a:spcBef>
                <a:spcPct val="20000"/>
              </a:spcBef>
              <a:buFont typeface="Arial" pitchFamily="34" charset="0"/>
              <a:buChar char="•"/>
              <a:defRPr sz="3200" b="1" kern="1200">
                <a:solidFill>
                  <a:srgbClr val="2EACE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4400" b="0" dirty="0" smtClean="0">
                <a:solidFill>
                  <a:srgbClr val="365F91"/>
                </a:solidFill>
              </a:rPr>
              <a:t>Scalability and speed</a:t>
            </a:r>
          </a:p>
          <a:p>
            <a:pPr lvl="1"/>
            <a:r>
              <a:rPr lang="en-AU" sz="3300" b="0" dirty="0" smtClean="0">
                <a:solidFill>
                  <a:srgbClr val="365F91"/>
                </a:solidFill>
              </a:rPr>
              <a:t>Number of simultaneous users</a:t>
            </a:r>
          </a:p>
          <a:p>
            <a:pPr lvl="1"/>
            <a:r>
              <a:rPr lang="en-AU" sz="3300" b="0" dirty="0" smtClean="0">
                <a:solidFill>
                  <a:srgbClr val="365F91"/>
                </a:solidFill>
              </a:rPr>
              <a:t>Size and complexity of models</a:t>
            </a:r>
          </a:p>
          <a:p>
            <a:pPr lvl="1"/>
            <a:r>
              <a:rPr lang="en-AU" sz="3300" b="0" dirty="0" smtClean="0">
                <a:solidFill>
                  <a:srgbClr val="365F91"/>
                </a:solidFill>
              </a:rPr>
              <a:t>Number of dynamically loaded features</a:t>
            </a:r>
          </a:p>
          <a:p>
            <a:pPr lvl="2"/>
            <a:r>
              <a:rPr lang="en-AU" sz="2900" dirty="0" smtClean="0">
                <a:solidFill>
                  <a:srgbClr val="365F91"/>
                </a:solidFill>
              </a:rPr>
              <a:t>Loading features and surfaces via web service (WMS, WFS, WCS, TMS)</a:t>
            </a:r>
            <a:endParaRPr lang="en-AU" sz="2900" b="0" dirty="0" smtClean="0">
              <a:solidFill>
                <a:srgbClr val="365F91"/>
              </a:solidFill>
            </a:endParaRPr>
          </a:p>
          <a:p>
            <a:r>
              <a:rPr lang="en-AU" sz="4400" b="0" dirty="0" smtClean="0">
                <a:solidFill>
                  <a:srgbClr val="365F91"/>
                </a:solidFill>
              </a:rPr>
              <a:t>Exposing more functionality</a:t>
            </a:r>
          </a:p>
          <a:p>
            <a:pPr lvl="1"/>
            <a:r>
              <a:rPr lang="en-AU" sz="3300" b="0" dirty="0" smtClean="0">
                <a:solidFill>
                  <a:srgbClr val="365F91"/>
                </a:solidFill>
              </a:rPr>
              <a:t>Water level animations</a:t>
            </a:r>
          </a:p>
          <a:p>
            <a:pPr lvl="1"/>
            <a:r>
              <a:rPr lang="en-AU" sz="3300" b="0" dirty="0" smtClean="0">
                <a:solidFill>
                  <a:srgbClr val="365F91"/>
                </a:solidFill>
              </a:rPr>
              <a:t>Hydrographs</a:t>
            </a:r>
          </a:p>
          <a:p>
            <a:pPr lvl="1"/>
            <a:r>
              <a:rPr lang="en-AU" sz="3300" b="0" dirty="0" smtClean="0">
                <a:solidFill>
                  <a:srgbClr val="365F91"/>
                </a:solidFill>
              </a:rPr>
              <a:t>2D cross sections</a:t>
            </a:r>
          </a:p>
          <a:p>
            <a:r>
              <a:rPr lang="en-AU" sz="4400" b="0" dirty="0" smtClean="0">
                <a:solidFill>
                  <a:srgbClr val="365F91"/>
                </a:solidFill>
              </a:rPr>
              <a:t>Modelling on-the-fly</a:t>
            </a:r>
          </a:p>
          <a:p>
            <a:pPr lvl="1"/>
            <a:r>
              <a:rPr lang="en-AU" sz="3300" b="0" dirty="0" smtClean="0">
                <a:solidFill>
                  <a:srgbClr val="365F91"/>
                </a:solidFill>
              </a:rPr>
              <a:t>Improving the data</a:t>
            </a:r>
          </a:p>
          <a:p>
            <a:endParaRPr lang="en-AU" b="0" dirty="0" smtClean="0">
              <a:solidFill>
                <a:srgbClr val="365F91"/>
              </a:solidFill>
            </a:endParaRPr>
          </a:p>
          <a:p>
            <a:pPr marL="0" indent="0" defTabSz="569913">
              <a:buFont typeface="Arial" pitchFamily="34" charset="0"/>
              <a:buNone/>
            </a:pPr>
            <a:endParaRPr lang="en-AU" sz="2400" dirty="0" smtClean="0">
              <a:latin typeface="+mj-lt"/>
              <a:cs typeface="Times New Roman" pitchFamily="18" charset="0"/>
            </a:endParaRPr>
          </a:p>
          <a:p>
            <a:pPr lvl="1" defTabSz="569913"/>
            <a:endParaRPr lang="en-AU" sz="2400" dirty="0" smtClean="0">
              <a:latin typeface="+mj-lt"/>
              <a:cs typeface="Times New Roman" pitchFamily="18" charset="0"/>
            </a:endParaRPr>
          </a:p>
        </p:txBody>
      </p:sp>
    </p:spTree>
    <p:extLst>
      <p:ext uri="{BB962C8B-B14F-4D97-AF65-F5344CB8AC3E}">
        <p14:creationId xmlns:p14="http://schemas.microsoft.com/office/powerpoint/2010/main" val="1975336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VVG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TotalTime>
  <Words>947</Words>
  <Application>Microsoft Office PowerPoint</Application>
  <PresentationFormat>On-screen Show (16:9)</PresentationFormat>
  <Paragraphs>111</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VVG Presentation Template</vt:lpstr>
      <vt:lpstr>Web-based visualisation of 3D Groundwater models</vt:lpstr>
      <vt:lpstr>Background</vt:lpstr>
      <vt:lpstr>Partners</vt:lpstr>
      <vt:lpstr>Interoperable: a data consumer</vt:lpstr>
      <vt:lpstr>PowerPoint Presentation</vt:lpstr>
      <vt:lpstr>Web-based 3D visualisation</vt:lpstr>
      <vt:lpstr>The solution: a marriage</vt:lpstr>
      <vt:lpstr>PowerPoint Presentation</vt:lpstr>
      <vt:lpstr>What’s next</vt:lpstr>
      <vt:lpstr>Thankyou</vt:lpstr>
    </vt:vector>
  </TitlesOfParts>
  <Company>University of Ballarat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Visualising Victoria’s Groundwater</dc:title>
  <dc:creator>HP-8200</dc:creator>
  <cp:lastModifiedBy>R830</cp:lastModifiedBy>
  <cp:revision>36</cp:revision>
  <dcterms:created xsi:type="dcterms:W3CDTF">2012-11-15T22:44:48Z</dcterms:created>
  <dcterms:modified xsi:type="dcterms:W3CDTF">2013-09-19T01:41:17Z</dcterms:modified>
</cp:coreProperties>
</file>